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Bellota Text"/>
      <p:regular r:id="rId15"/>
      <p:bold r:id="rId16"/>
      <p:italic r:id="rId17"/>
      <p:boldItalic r:id="rId18"/>
    </p:embeddedFont>
    <p:embeddedFont>
      <p:font typeface="Bebas Neue"/>
      <p:regular r:id="rId19"/>
    </p:embeddedFont>
    <p:embeddedFont>
      <p:font typeface="Irish Grover"/>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IrishGrover-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BellotaText-regular.fntdata"/><Relationship Id="rId14" Type="http://schemas.openxmlformats.org/officeDocument/2006/relationships/slide" Target="slides/slide10.xml"/><Relationship Id="rId17" Type="http://schemas.openxmlformats.org/officeDocument/2006/relationships/font" Target="fonts/BellotaText-italic.fntdata"/><Relationship Id="rId16" Type="http://schemas.openxmlformats.org/officeDocument/2006/relationships/font" Target="fonts/BellotaText-bold.fntdata"/><Relationship Id="rId19" Type="http://schemas.openxmlformats.org/officeDocument/2006/relationships/font" Target="fonts/BebasNeue-regular.fntdata"/><Relationship Id="rId18" Type="http://schemas.openxmlformats.org/officeDocument/2006/relationships/font" Target="fonts/BellotaText-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e1a6e80de1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e1a6e80de1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b6ddd5f33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b6ddd5f33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a156e28bd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2a156e28bd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a32da5fa3b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2a32da5fa3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b6ddd5f33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b6ddd5f33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e1a6e80de1_1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e1a6e80de1_1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e1a6e80de1_1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e1a6e80de1_1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e1a6e80de1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e1a6e80de1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e1a6e80de1_1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e1a6e80de1_1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1669825" y="1328875"/>
            <a:ext cx="5804400" cy="2000400"/>
          </a:xfrm>
          <a:prstGeom prst="rect">
            <a:avLst/>
          </a:prstGeom>
        </p:spPr>
        <p:txBody>
          <a:bodyPr anchorCtr="0" anchor="ctr" bIns="91425" lIns="91425" spcFirstLastPara="1" rIns="91425" wrap="square" tIns="91425">
            <a:noAutofit/>
          </a:bodyPr>
          <a:lstStyle>
            <a:lvl1pPr lvl="0" algn="ctr">
              <a:lnSpc>
                <a:spcPct val="90000"/>
              </a:lnSpc>
              <a:spcBef>
                <a:spcPts val="0"/>
              </a:spcBef>
              <a:spcAft>
                <a:spcPts val="0"/>
              </a:spcAft>
              <a:buSzPts val="5200"/>
              <a:buNone/>
              <a:defRPr sz="8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2392500" y="3405125"/>
            <a:ext cx="4359000" cy="409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1" name="Google Shape;11;p2"/>
          <p:cNvSpPr/>
          <p:nvPr/>
        </p:nvSpPr>
        <p:spPr>
          <a:xfrm>
            <a:off x="229306" y="4087358"/>
            <a:ext cx="416219" cy="632807"/>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229302" y="2461305"/>
            <a:ext cx="220852" cy="220902"/>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8077853" y="534992"/>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812600" y="2937894"/>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5369933" y="705769"/>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951177" y="2905555"/>
            <a:ext cx="220852" cy="220902"/>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8510181" y="984121"/>
            <a:ext cx="416219" cy="632807"/>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863528" y="3488204"/>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7812263" y="3823994"/>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637102" y="644380"/>
            <a:ext cx="220852" cy="220902"/>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5468037" y="4463380"/>
            <a:ext cx="220852" cy="220902"/>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3561384" y="242254"/>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8693854" y="2448740"/>
            <a:ext cx="124566" cy="124572"/>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4122761" y="4684269"/>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5" name="Shape 135"/>
        <p:cNvGrpSpPr/>
        <p:nvPr/>
      </p:nvGrpSpPr>
      <p:grpSpPr>
        <a:xfrm>
          <a:off x="0" y="0"/>
          <a:ext cx="0" cy="0"/>
          <a:chOff x="0" y="0"/>
          <a:chExt cx="0" cy="0"/>
        </a:xfrm>
      </p:grpSpPr>
      <p:sp>
        <p:nvSpPr>
          <p:cNvPr id="136" name="Google Shape;136;p11"/>
          <p:cNvSpPr txBox="1"/>
          <p:nvPr>
            <p:ph hasCustomPrompt="1" type="title"/>
          </p:nvPr>
        </p:nvSpPr>
        <p:spPr>
          <a:xfrm>
            <a:off x="2103000" y="1771925"/>
            <a:ext cx="4938000" cy="1143000"/>
          </a:xfrm>
          <a:prstGeom prst="rect">
            <a:avLst/>
          </a:prstGeom>
        </p:spPr>
        <p:txBody>
          <a:bodyPr anchorCtr="0" anchor="ctr" bIns="91425" lIns="91425" spcFirstLastPara="1" rIns="91425" wrap="square" tIns="91425">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37" name="Google Shape;137;p11"/>
          <p:cNvSpPr txBox="1"/>
          <p:nvPr>
            <p:ph idx="1" type="subTitle"/>
          </p:nvPr>
        </p:nvSpPr>
        <p:spPr>
          <a:xfrm>
            <a:off x="2103000" y="2978275"/>
            <a:ext cx="4938000" cy="393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138" name="Google Shape;138;p11"/>
          <p:cNvGrpSpPr/>
          <p:nvPr/>
        </p:nvGrpSpPr>
        <p:grpSpPr>
          <a:xfrm flipH="1" rot="10800000">
            <a:off x="171078" y="183149"/>
            <a:ext cx="8827136" cy="4818665"/>
            <a:chOff x="171078" y="183149"/>
            <a:chExt cx="8827136" cy="4818665"/>
          </a:xfrm>
        </p:grpSpPr>
        <p:sp>
          <p:nvSpPr>
            <p:cNvPr id="139" name="Google Shape;139;p11"/>
            <p:cNvSpPr/>
            <p:nvPr/>
          </p:nvSpPr>
          <p:spPr>
            <a:xfrm>
              <a:off x="2362502" y="183149"/>
              <a:ext cx="309897" cy="471159"/>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1"/>
            <p:cNvSpPr/>
            <p:nvPr/>
          </p:nvSpPr>
          <p:spPr>
            <a:xfrm>
              <a:off x="347388" y="1224086"/>
              <a:ext cx="124577" cy="124605"/>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1"/>
            <p:cNvSpPr/>
            <p:nvPr/>
          </p:nvSpPr>
          <p:spPr>
            <a:xfrm>
              <a:off x="8222373" y="3556630"/>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1"/>
            <p:cNvSpPr/>
            <p:nvPr/>
          </p:nvSpPr>
          <p:spPr>
            <a:xfrm>
              <a:off x="1120498" y="3556623"/>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1"/>
            <p:cNvSpPr/>
            <p:nvPr/>
          </p:nvSpPr>
          <p:spPr>
            <a:xfrm>
              <a:off x="171078" y="4666029"/>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1"/>
            <p:cNvSpPr/>
            <p:nvPr/>
          </p:nvSpPr>
          <p:spPr>
            <a:xfrm>
              <a:off x="8222375" y="674799"/>
              <a:ext cx="324506" cy="493366"/>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a:off x="8546878" y="4666029"/>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a:off x="8873638" y="1268161"/>
              <a:ext cx="124577" cy="124605"/>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a:off x="6172248" y="535005"/>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1"/>
            <p:cNvSpPr/>
            <p:nvPr/>
          </p:nvSpPr>
          <p:spPr>
            <a:xfrm>
              <a:off x="1857148" y="4510405"/>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49" name="Shape 14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150" name="Shape 150"/>
        <p:cNvGrpSpPr/>
        <p:nvPr/>
      </p:nvGrpSpPr>
      <p:grpSpPr>
        <a:xfrm>
          <a:off x="0" y="0"/>
          <a:ext cx="0" cy="0"/>
          <a:chOff x="0" y="0"/>
          <a:chExt cx="0" cy="0"/>
        </a:xfrm>
      </p:grpSpPr>
      <p:sp>
        <p:nvSpPr>
          <p:cNvPr id="151" name="Google Shape;151;p13"/>
          <p:cNvSpPr txBox="1"/>
          <p:nvPr>
            <p:ph type="title"/>
          </p:nvPr>
        </p:nvSpPr>
        <p:spPr>
          <a:xfrm>
            <a:off x="850418" y="2603462"/>
            <a:ext cx="2190900" cy="325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52" name="Google Shape;152;p13"/>
          <p:cNvSpPr txBox="1"/>
          <p:nvPr>
            <p:ph hasCustomPrompt="1" idx="2" type="title"/>
          </p:nvPr>
        </p:nvSpPr>
        <p:spPr>
          <a:xfrm>
            <a:off x="1347942" y="2068421"/>
            <a:ext cx="1195800" cy="393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3" name="Google Shape;153;p13"/>
          <p:cNvSpPr txBox="1"/>
          <p:nvPr>
            <p:ph idx="1" type="subTitle"/>
          </p:nvPr>
        </p:nvSpPr>
        <p:spPr>
          <a:xfrm>
            <a:off x="850418" y="2939107"/>
            <a:ext cx="2190900" cy="454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54" name="Google Shape;154;p13"/>
          <p:cNvSpPr txBox="1"/>
          <p:nvPr>
            <p:ph idx="3" type="title"/>
          </p:nvPr>
        </p:nvSpPr>
        <p:spPr>
          <a:xfrm>
            <a:off x="3476568" y="2603462"/>
            <a:ext cx="2190900" cy="325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55" name="Google Shape;155;p13"/>
          <p:cNvSpPr txBox="1"/>
          <p:nvPr>
            <p:ph hasCustomPrompt="1" idx="4" type="title"/>
          </p:nvPr>
        </p:nvSpPr>
        <p:spPr>
          <a:xfrm>
            <a:off x="3974092" y="2068421"/>
            <a:ext cx="1195800" cy="393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6" name="Google Shape;156;p13"/>
          <p:cNvSpPr txBox="1"/>
          <p:nvPr>
            <p:ph idx="5" type="subTitle"/>
          </p:nvPr>
        </p:nvSpPr>
        <p:spPr>
          <a:xfrm>
            <a:off x="3476568" y="2939107"/>
            <a:ext cx="2190900" cy="454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57" name="Google Shape;157;p13"/>
          <p:cNvSpPr txBox="1"/>
          <p:nvPr>
            <p:ph idx="6" type="title"/>
          </p:nvPr>
        </p:nvSpPr>
        <p:spPr>
          <a:xfrm>
            <a:off x="6102718" y="2603462"/>
            <a:ext cx="2190900" cy="325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58" name="Google Shape;158;p13"/>
          <p:cNvSpPr txBox="1"/>
          <p:nvPr>
            <p:ph hasCustomPrompt="1" idx="7" type="title"/>
          </p:nvPr>
        </p:nvSpPr>
        <p:spPr>
          <a:xfrm>
            <a:off x="6600242" y="2068421"/>
            <a:ext cx="1195800" cy="393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9" name="Google Shape;159;p13"/>
          <p:cNvSpPr txBox="1"/>
          <p:nvPr>
            <p:ph idx="8" type="subTitle"/>
          </p:nvPr>
        </p:nvSpPr>
        <p:spPr>
          <a:xfrm>
            <a:off x="6102718" y="2939107"/>
            <a:ext cx="2190900" cy="454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60" name="Google Shape;160;p13"/>
          <p:cNvSpPr txBox="1"/>
          <p:nvPr>
            <p:ph idx="9" type="title"/>
          </p:nvPr>
        </p:nvSpPr>
        <p:spPr>
          <a:xfrm>
            <a:off x="720000" y="445025"/>
            <a:ext cx="7704000" cy="572700"/>
          </a:xfrm>
          <a:prstGeom prst="rect">
            <a:avLst/>
          </a:prstGeom>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34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61" name="Google Shape;161;p13"/>
          <p:cNvSpPr/>
          <p:nvPr/>
        </p:nvSpPr>
        <p:spPr>
          <a:xfrm>
            <a:off x="166531" y="3367808"/>
            <a:ext cx="416219" cy="632807"/>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3"/>
          <p:cNvSpPr/>
          <p:nvPr/>
        </p:nvSpPr>
        <p:spPr>
          <a:xfrm>
            <a:off x="361902" y="1017730"/>
            <a:ext cx="220852" cy="220902"/>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3"/>
          <p:cNvSpPr/>
          <p:nvPr/>
        </p:nvSpPr>
        <p:spPr>
          <a:xfrm>
            <a:off x="8862325" y="588650"/>
            <a:ext cx="187752" cy="285458"/>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3"/>
          <p:cNvSpPr/>
          <p:nvPr/>
        </p:nvSpPr>
        <p:spPr>
          <a:xfrm>
            <a:off x="153288" y="251750"/>
            <a:ext cx="124577" cy="124605"/>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3"/>
          <p:cNvSpPr/>
          <p:nvPr/>
        </p:nvSpPr>
        <p:spPr>
          <a:xfrm>
            <a:off x="8593551" y="1420274"/>
            <a:ext cx="376699" cy="572705"/>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3"/>
          <p:cNvSpPr/>
          <p:nvPr/>
        </p:nvSpPr>
        <p:spPr>
          <a:xfrm>
            <a:off x="105165" y="2578804"/>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3"/>
          <p:cNvSpPr/>
          <p:nvPr/>
        </p:nvSpPr>
        <p:spPr>
          <a:xfrm>
            <a:off x="8832238" y="3514394"/>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3"/>
          <p:cNvSpPr/>
          <p:nvPr/>
        </p:nvSpPr>
        <p:spPr>
          <a:xfrm>
            <a:off x="8593554" y="2413140"/>
            <a:ext cx="124566" cy="124572"/>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3"/>
          <p:cNvSpPr/>
          <p:nvPr/>
        </p:nvSpPr>
        <p:spPr>
          <a:xfrm>
            <a:off x="166548" y="1773469"/>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3"/>
          <p:cNvSpPr/>
          <p:nvPr/>
        </p:nvSpPr>
        <p:spPr>
          <a:xfrm>
            <a:off x="8553661" y="4081494"/>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71" name="Shape 171"/>
        <p:cNvGrpSpPr/>
        <p:nvPr/>
      </p:nvGrpSpPr>
      <p:grpSpPr>
        <a:xfrm>
          <a:off x="0" y="0"/>
          <a:ext cx="0" cy="0"/>
          <a:chOff x="0" y="0"/>
          <a:chExt cx="0" cy="0"/>
        </a:xfrm>
      </p:grpSpPr>
      <p:sp>
        <p:nvSpPr>
          <p:cNvPr id="172" name="Google Shape;172;p14"/>
          <p:cNvSpPr txBox="1"/>
          <p:nvPr>
            <p:ph type="title"/>
          </p:nvPr>
        </p:nvSpPr>
        <p:spPr>
          <a:xfrm>
            <a:off x="2290050" y="3230975"/>
            <a:ext cx="4563900" cy="5319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sz="24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73" name="Google Shape;173;p14"/>
          <p:cNvSpPr txBox="1"/>
          <p:nvPr>
            <p:ph idx="1" type="subTitle"/>
          </p:nvPr>
        </p:nvSpPr>
        <p:spPr>
          <a:xfrm>
            <a:off x="1458150" y="1186813"/>
            <a:ext cx="6227700" cy="2245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500"/>
              <a:buNone/>
              <a:defRPr sz="2700"/>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sp>
        <p:nvSpPr>
          <p:cNvPr id="174" name="Google Shape;174;p14"/>
          <p:cNvSpPr/>
          <p:nvPr/>
        </p:nvSpPr>
        <p:spPr>
          <a:xfrm>
            <a:off x="560152" y="1186824"/>
            <a:ext cx="309897" cy="471159"/>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4"/>
          <p:cNvSpPr/>
          <p:nvPr/>
        </p:nvSpPr>
        <p:spPr>
          <a:xfrm>
            <a:off x="267338" y="2318586"/>
            <a:ext cx="124577" cy="124605"/>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4"/>
          <p:cNvSpPr/>
          <p:nvPr/>
        </p:nvSpPr>
        <p:spPr>
          <a:xfrm>
            <a:off x="8222373" y="3556630"/>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4"/>
          <p:cNvSpPr/>
          <p:nvPr/>
        </p:nvSpPr>
        <p:spPr>
          <a:xfrm>
            <a:off x="560148" y="3492448"/>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4"/>
          <p:cNvSpPr/>
          <p:nvPr/>
        </p:nvSpPr>
        <p:spPr>
          <a:xfrm>
            <a:off x="8716200" y="167699"/>
            <a:ext cx="324506" cy="493366"/>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4"/>
          <p:cNvSpPr/>
          <p:nvPr/>
        </p:nvSpPr>
        <p:spPr>
          <a:xfrm>
            <a:off x="8318478" y="2260879"/>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4"/>
          <p:cNvSpPr/>
          <p:nvPr/>
        </p:nvSpPr>
        <p:spPr>
          <a:xfrm>
            <a:off x="8873638" y="1268161"/>
            <a:ext cx="124577" cy="124605"/>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4"/>
          <p:cNvSpPr/>
          <p:nvPr/>
        </p:nvSpPr>
        <p:spPr>
          <a:xfrm>
            <a:off x="2238548" y="325630"/>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4"/>
          <p:cNvSpPr/>
          <p:nvPr/>
        </p:nvSpPr>
        <p:spPr>
          <a:xfrm>
            <a:off x="6172248" y="535005"/>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4"/>
          <p:cNvSpPr/>
          <p:nvPr/>
        </p:nvSpPr>
        <p:spPr>
          <a:xfrm>
            <a:off x="2041748" y="4784880"/>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4"/>
          <p:cNvSpPr/>
          <p:nvPr/>
        </p:nvSpPr>
        <p:spPr>
          <a:xfrm>
            <a:off x="6497048" y="4559455"/>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4"/>
          <p:cNvSpPr/>
          <p:nvPr/>
        </p:nvSpPr>
        <p:spPr>
          <a:xfrm>
            <a:off x="171078" y="4666029"/>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186" name="Shape 186"/>
        <p:cNvGrpSpPr/>
        <p:nvPr/>
      </p:nvGrpSpPr>
      <p:grpSpPr>
        <a:xfrm>
          <a:off x="0" y="0"/>
          <a:ext cx="0" cy="0"/>
          <a:chOff x="0" y="0"/>
          <a:chExt cx="0" cy="0"/>
        </a:xfrm>
      </p:grpSpPr>
      <p:sp>
        <p:nvSpPr>
          <p:cNvPr id="187" name="Google Shape;187;p15"/>
          <p:cNvSpPr txBox="1"/>
          <p:nvPr>
            <p:ph idx="1" type="subTitle"/>
          </p:nvPr>
        </p:nvSpPr>
        <p:spPr>
          <a:xfrm>
            <a:off x="720000" y="1212525"/>
            <a:ext cx="3498300" cy="3272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188" name="Google Shape;188;p15"/>
          <p:cNvSpPr txBox="1"/>
          <p:nvPr>
            <p:ph type="title"/>
          </p:nvPr>
        </p:nvSpPr>
        <p:spPr>
          <a:xfrm>
            <a:off x="720000" y="445025"/>
            <a:ext cx="3964800" cy="572700"/>
          </a:xfrm>
          <a:prstGeom prst="rect">
            <a:avLst/>
          </a:prstGeom>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34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89" name="Google Shape;189;p15"/>
          <p:cNvSpPr/>
          <p:nvPr/>
        </p:nvSpPr>
        <p:spPr>
          <a:xfrm>
            <a:off x="113339" y="1014274"/>
            <a:ext cx="309897" cy="471159"/>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5"/>
          <p:cNvSpPr/>
          <p:nvPr/>
        </p:nvSpPr>
        <p:spPr>
          <a:xfrm>
            <a:off x="174688" y="2873849"/>
            <a:ext cx="124577" cy="124605"/>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5"/>
          <p:cNvSpPr/>
          <p:nvPr/>
        </p:nvSpPr>
        <p:spPr>
          <a:xfrm>
            <a:off x="8122286" y="1309105"/>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5"/>
          <p:cNvSpPr/>
          <p:nvPr/>
        </p:nvSpPr>
        <p:spPr>
          <a:xfrm>
            <a:off x="3611198" y="4679723"/>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5"/>
          <p:cNvSpPr/>
          <p:nvPr/>
        </p:nvSpPr>
        <p:spPr>
          <a:xfrm>
            <a:off x="549240" y="4739479"/>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5"/>
          <p:cNvSpPr/>
          <p:nvPr/>
        </p:nvSpPr>
        <p:spPr>
          <a:xfrm>
            <a:off x="8652500" y="288312"/>
            <a:ext cx="324506" cy="493366"/>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5"/>
          <p:cNvSpPr/>
          <p:nvPr/>
        </p:nvSpPr>
        <p:spPr>
          <a:xfrm>
            <a:off x="8480728" y="4560879"/>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5"/>
          <p:cNvSpPr/>
          <p:nvPr/>
        </p:nvSpPr>
        <p:spPr>
          <a:xfrm>
            <a:off x="8652488" y="3666861"/>
            <a:ext cx="124577" cy="124605"/>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5"/>
          <p:cNvSpPr/>
          <p:nvPr/>
        </p:nvSpPr>
        <p:spPr>
          <a:xfrm>
            <a:off x="5085878" y="4090379"/>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5"/>
          <p:cNvSpPr/>
          <p:nvPr/>
        </p:nvSpPr>
        <p:spPr>
          <a:xfrm>
            <a:off x="7257523" y="4342498"/>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5"/>
          <p:cNvSpPr/>
          <p:nvPr/>
        </p:nvSpPr>
        <p:spPr>
          <a:xfrm>
            <a:off x="7001578" y="445029"/>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5"/>
          <p:cNvSpPr/>
          <p:nvPr/>
        </p:nvSpPr>
        <p:spPr>
          <a:xfrm>
            <a:off x="5438398" y="916173"/>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201" name="Shape 201"/>
        <p:cNvGrpSpPr/>
        <p:nvPr/>
      </p:nvGrpSpPr>
      <p:grpSpPr>
        <a:xfrm>
          <a:off x="0" y="0"/>
          <a:ext cx="0" cy="0"/>
          <a:chOff x="0" y="0"/>
          <a:chExt cx="0" cy="0"/>
        </a:xfrm>
      </p:grpSpPr>
      <p:sp>
        <p:nvSpPr>
          <p:cNvPr id="202" name="Google Shape;202;p16"/>
          <p:cNvSpPr txBox="1"/>
          <p:nvPr>
            <p:ph type="title"/>
          </p:nvPr>
        </p:nvSpPr>
        <p:spPr>
          <a:xfrm>
            <a:off x="980725" y="2651038"/>
            <a:ext cx="16959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2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03" name="Google Shape;203;p16"/>
          <p:cNvSpPr txBox="1"/>
          <p:nvPr>
            <p:ph idx="1" type="subTitle"/>
          </p:nvPr>
        </p:nvSpPr>
        <p:spPr>
          <a:xfrm>
            <a:off x="980725" y="3021617"/>
            <a:ext cx="1695900" cy="885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4" name="Google Shape;204;p16"/>
          <p:cNvSpPr txBox="1"/>
          <p:nvPr>
            <p:ph idx="2" type="title"/>
          </p:nvPr>
        </p:nvSpPr>
        <p:spPr>
          <a:xfrm>
            <a:off x="3724063" y="2651925"/>
            <a:ext cx="16959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2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05" name="Google Shape;205;p16"/>
          <p:cNvSpPr txBox="1"/>
          <p:nvPr>
            <p:ph idx="3" type="subTitle"/>
          </p:nvPr>
        </p:nvSpPr>
        <p:spPr>
          <a:xfrm>
            <a:off x="3724063" y="3022504"/>
            <a:ext cx="1695900" cy="885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6" name="Google Shape;206;p16"/>
          <p:cNvSpPr txBox="1"/>
          <p:nvPr>
            <p:ph idx="4" type="title"/>
          </p:nvPr>
        </p:nvSpPr>
        <p:spPr>
          <a:xfrm>
            <a:off x="6467375" y="2651925"/>
            <a:ext cx="16959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2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07" name="Google Shape;207;p16"/>
          <p:cNvSpPr txBox="1"/>
          <p:nvPr>
            <p:ph idx="5" type="subTitle"/>
          </p:nvPr>
        </p:nvSpPr>
        <p:spPr>
          <a:xfrm>
            <a:off x="6467375" y="3022504"/>
            <a:ext cx="1695900" cy="885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8" name="Google Shape;208;p16"/>
          <p:cNvSpPr txBox="1"/>
          <p:nvPr>
            <p:ph idx="6" type="title"/>
          </p:nvPr>
        </p:nvSpPr>
        <p:spPr>
          <a:xfrm>
            <a:off x="720000" y="445025"/>
            <a:ext cx="7704000" cy="572700"/>
          </a:xfrm>
          <a:prstGeom prst="rect">
            <a:avLst/>
          </a:prstGeom>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34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09" name="Google Shape;209;p16"/>
          <p:cNvSpPr/>
          <p:nvPr/>
        </p:nvSpPr>
        <p:spPr>
          <a:xfrm>
            <a:off x="174689" y="445024"/>
            <a:ext cx="309897" cy="471159"/>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6"/>
          <p:cNvSpPr/>
          <p:nvPr/>
        </p:nvSpPr>
        <p:spPr>
          <a:xfrm>
            <a:off x="174688" y="2873849"/>
            <a:ext cx="124577" cy="124605"/>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6"/>
          <p:cNvSpPr/>
          <p:nvPr/>
        </p:nvSpPr>
        <p:spPr>
          <a:xfrm>
            <a:off x="8065186" y="1504655"/>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6"/>
          <p:cNvSpPr/>
          <p:nvPr/>
        </p:nvSpPr>
        <p:spPr>
          <a:xfrm>
            <a:off x="3184598" y="2192723"/>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6"/>
          <p:cNvSpPr/>
          <p:nvPr/>
        </p:nvSpPr>
        <p:spPr>
          <a:xfrm>
            <a:off x="924378" y="1799929"/>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6"/>
          <p:cNvSpPr/>
          <p:nvPr/>
        </p:nvSpPr>
        <p:spPr>
          <a:xfrm>
            <a:off x="8652803" y="2268929"/>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6"/>
          <p:cNvSpPr/>
          <p:nvPr/>
        </p:nvSpPr>
        <p:spPr>
          <a:xfrm>
            <a:off x="8873638" y="1268161"/>
            <a:ext cx="124577" cy="124605"/>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6"/>
          <p:cNvSpPr/>
          <p:nvPr/>
        </p:nvSpPr>
        <p:spPr>
          <a:xfrm>
            <a:off x="3120348" y="4784880"/>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6"/>
          <p:cNvSpPr/>
          <p:nvPr/>
        </p:nvSpPr>
        <p:spPr>
          <a:xfrm>
            <a:off x="5894623" y="2387780"/>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6"/>
          <p:cNvSpPr/>
          <p:nvPr/>
        </p:nvSpPr>
        <p:spPr>
          <a:xfrm>
            <a:off x="6414003" y="1385804"/>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6"/>
          <p:cNvSpPr/>
          <p:nvPr/>
        </p:nvSpPr>
        <p:spPr>
          <a:xfrm>
            <a:off x="8716200" y="167699"/>
            <a:ext cx="324506" cy="493366"/>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220" name="Shape 220"/>
        <p:cNvGrpSpPr/>
        <p:nvPr/>
      </p:nvGrpSpPr>
      <p:grpSpPr>
        <a:xfrm>
          <a:off x="0" y="0"/>
          <a:ext cx="0" cy="0"/>
          <a:chOff x="0" y="0"/>
          <a:chExt cx="0" cy="0"/>
        </a:xfrm>
      </p:grpSpPr>
      <p:sp>
        <p:nvSpPr>
          <p:cNvPr id="221" name="Google Shape;221;p17"/>
          <p:cNvSpPr txBox="1"/>
          <p:nvPr>
            <p:ph type="title"/>
          </p:nvPr>
        </p:nvSpPr>
        <p:spPr>
          <a:xfrm>
            <a:off x="718651" y="1835250"/>
            <a:ext cx="19140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2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22" name="Google Shape;222;p17"/>
          <p:cNvSpPr txBox="1"/>
          <p:nvPr>
            <p:ph idx="1" type="subTitle"/>
          </p:nvPr>
        </p:nvSpPr>
        <p:spPr>
          <a:xfrm>
            <a:off x="718651" y="2229129"/>
            <a:ext cx="1914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23" name="Google Shape;223;p17"/>
          <p:cNvSpPr txBox="1"/>
          <p:nvPr>
            <p:ph idx="2" type="title"/>
          </p:nvPr>
        </p:nvSpPr>
        <p:spPr>
          <a:xfrm>
            <a:off x="4298848" y="1835250"/>
            <a:ext cx="19140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2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24" name="Google Shape;224;p17"/>
          <p:cNvSpPr txBox="1"/>
          <p:nvPr>
            <p:ph idx="3" type="subTitle"/>
          </p:nvPr>
        </p:nvSpPr>
        <p:spPr>
          <a:xfrm>
            <a:off x="4298848" y="2229129"/>
            <a:ext cx="1914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25" name="Google Shape;225;p17"/>
          <p:cNvSpPr txBox="1"/>
          <p:nvPr>
            <p:ph idx="4" type="title"/>
          </p:nvPr>
        </p:nvSpPr>
        <p:spPr>
          <a:xfrm>
            <a:off x="2395051" y="3497250"/>
            <a:ext cx="19140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2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26" name="Google Shape;226;p17"/>
          <p:cNvSpPr txBox="1"/>
          <p:nvPr>
            <p:ph idx="5" type="subTitle"/>
          </p:nvPr>
        </p:nvSpPr>
        <p:spPr>
          <a:xfrm>
            <a:off x="2395051" y="3891129"/>
            <a:ext cx="1914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27" name="Google Shape;227;p17"/>
          <p:cNvSpPr txBox="1"/>
          <p:nvPr>
            <p:ph idx="6" type="title"/>
          </p:nvPr>
        </p:nvSpPr>
        <p:spPr>
          <a:xfrm>
            <a:off x="6203848" y="3497250"/>
            <a:ext cx="19140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2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28" name="Google Shape;228;p17"/>
          <p:cNvSpPr txBox="1"/>
          <p:nvPr>
            <p:ph idx="7" type="subTitle"/>
          </p:nvPr>
        </p:nvSpPr>
        <p:spPr>
          <a:xfrm>
            <a:off x="6203848" y="3891129"/>
            <a:ext cx="1914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29" name="Google Shape;229;p17"/>
          <p:cNvSpPr txBox="1"/>
          <p:nvPr>
            <p:ph idx="8" type="title"/>
          </p:nvPr>
        </p:nvSpPr>
        <p:spPr>
          <a:xfrm>
            <a:off x="720000" y="445025"/>
            <a:ext cx="7704000" cy="572700"/>
          </a:xfrm>
          <a:prstGeom prst="rect">
            <a:avLst/>
          </a:prstGeom>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34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30" name="Google Shape;230;p17"/>
          <p:cNvSpPr/>
          <p:nvPr/>
        </p:nvSpPr>
        <p:spPr>
          <a:xfrm>
            <a:off x="113339" y="1014274"/>
            <a:ext cx="309897" cy="471159"/>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7"/>
          <p:cNvSpPr/>
          <p:nvPr/>
        </p:nvSpPr>
        <p:spPr>
          <a:xfrm>
            <a:off x="174688" y="2873849"/>
            <a:ext cx="124577" cy="124605"/>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7"/>
          <p:cNvSpPr/>
          <p:nvPr/>
        </p:nvSpPr>
        <p:spPr>
          <a:xfrm>
            <a:off x="8122286" y="1309105"/>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7"/>
          <p:cNvSpPr/>
          <p:nvPr/>
        </p:nvSpPr>
        <p:spPr>
          <a:xfrm>
            <a:off x="402148" y="3980998"/>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7"/>
          <p:cNvSpPr/>
          <p:nvPr/>
        </p:nvSpPr>
        <p:spPr>
          <a:xfrm>
            <a:off x="604665" y="4608504"/>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7"/>
          <p:cNvSpPr/>
          <p:nvPr/>
        </p:nvSpPr>
        <p:spPr>
          <a:xfrm>
            <a:off x="8652500" y="288312"/>
            <a:ext cx="324506" cy="493366"/>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7"/>
          <p:cNvSpPr/>
          <p:nvPr/>
        </p:nvSpPr>
        <p:spPr>
          <a:xfrm>
            <a:off x="8480728" y="4560879"/>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7"/>
          <p:cNvSpPr/>
          <p:nvPr/>
        </p:nvSpPr>
        <p:spPr>
          <a:xfrm>
            <a:off x="8652488" y="3666861"/>
            <a:ext cx="124577" cy="124605"/>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7"/>
          <p:cNvSpPr/>
          <p:nvPr/>
        </p:nvSpPr>
        <p:spPr>
          <a:xfrm>
            <a:off x="4576328" y="4608504"/>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7"/>
          <p:cNvSpPr/>
          <p:nvPr/>
        </p:nvSpPr>
        <p:spPr>
          <a:xfrm>
            <a:off x="3965373" y="1896323"/>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7"/>
          <p:cNvSpPr/>
          <p:nvPr/>
        </p:nvSpPr>
        <p:spPr>
          <a:xfrm>
            <a:off x="6452598" y="1662073"/>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7"/>
          <p:cNvSpPr/>
          <p:nvPr/>
        </p:nvSpPr>
        <p:spPr>
          <a:xfrm>
            <a:off x="8480728" y="2110154"/>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242" name="Shape 242"/>
        <p:cNvGrpSpPr/>
        <p:nvPr/>
      </p:nvGrpSpPr>
      <p:grpSpPr>
        <a:xfrm>
          <a:off x="0" y="0"/>
          <a:ext cx="0" cy="0"/>
          <a:chOff x="0" y="0"/>
          <a:chExt cx="0" cy="0"/>
        </a:xfrm>
      </p:grpSpPr>
      <p:sp>
        <p:nvSpPr>
          <p:cNvPr id="243" name="Google Shape;243;p18"/>
          <p:cNvSpPr txBox="1"/>
          <p:nvPr>
            <p:ph type="title"/>
          </p:nvPr>
        </p:nvSpPr>
        <p:spPr>
          <a:xfrm>
            <a:off x="915910" y="1682850"/>
            <a:ext cx="16893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2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44" name="Google Shape;244;p18"/>
          <p:cNvSpPr txBox="1"/>
          <p:nvPr>
            <p:ph idx="1" type="subTitle"/>
          </p:nvPr>
        </p:nvSpPr>
        <p:spPr>
          <a:xfrm>
            <a:off x="915910" y="2040775"/>
            <a:ext cx="16893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5" name="Google Shape;245;p18"/>
          <p:cNvSpPr txBox="1"/>
          <p:nvPr>
            <p:ph idx="2" type="title"/>
          </p:nvPr>
        </p:nvSpPr>
        <p:spPr>
          <a:xfrm>
            <a:off x="3727350" y="1682850"/>
            <a:ext cx="16893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2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46" name="Google Shape;246;p18"/>
          <p:cNvSpPr txBox="1"/>
          <p:nvPr>
            <p:ph idx="3" type="subTitle"/>
          </p:nvPr>
        </p:nvSpPr>
        <p:spPr>
          <a:xfrm>
            <a:off x="3727350" y="2040775"/>
            <a:ext cx="16893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7" name="Google Shape;247;p18"/>
          <p:cNvSpPr txBox="1"/>
          <p:nvPr>
            <p:ph idx="4" type="title"/>
          </p:nvPr>
        </p:nvSpPr>
        <p:spPr>
          <a:xfrm>
            <a:off x="915910" y="3344850"/>
            <a:ext cx="16893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2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48" name="Google Shape;248;p18"/>
          <p:cNvSpPr txBox="1"/>
          <p:nvPr>
            <p:ph idx="5" type="subTitle"/>
          </p:nvPr>
        </p:nvSpPr>
        <p:spPr>
          <a:xfrm>
            <a:off x="915910" y="3702775"/>
            <a:ext cx="16893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9" name="Google Shape;249;p18"/>
          <p:cNvSpPr txBox="1"/>
          <p:nvPr>
            <p:ph idx="6" type="title"/>
          </p:nvPr>
        </p:nvSpPr>
        <p:spPr>
          <a:xfrm>
            <a:off x="3727350" y="3344850"/>
            <a:ext cx="16893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2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50" name="Google Shape;250;p18"/>
          <p:cNvSpPr txBox="1"/>
          <p:nvPr>
            <p:ph idx="7" type="subTitle"/>
          </p:nvPr>
        </p:nvSpPr>
        <p:spPr>
          <a:xfrm>
            <a:off x="3727350" y="3702775"/>
            <a:ext cx="16893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1" name="Google Shape;251;p18"/>
          <p:cNvSpPr txBox="1"/>
          <p:nvPr>
            <p:ph idx="8" type="title"/>
          </p:nvPr>
        </p:nvSpPr>
        <p:spPr>
          <a:xfrm>
            <a:off x="6538790" y="1682850"/>
            <a:ext cx="16893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2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52" name="Google Shape;252;p18"/>
          <p:cNvSpPr txBox="1"/>
          <p:nvPr>
            <p:ph idx="9" type="subTitle"/>
          </p:nvPr>
        </p:nvSpPr>
        <p:spPr>
          <a:xfrm>
            <a:off x="6538790" y="2040775"/>
            <a:ext cx="16893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3" name="Google Shape;253;p18"/>
          <p:cNvSpPr txBox="1"/>
          <p:nvPr>
            <p:ph idx="13" type="title"/>
          </p:nvPr>
        </p:nvSpPr>
        <p:spPr>
          <a:xfrm>
            <a:off x="6538790" y="3344850"/>
            <a:ext cx="16893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2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54" name="Google Shape;254;p18"/>
          <p:cNvSpPr txBox="1"/>
          <p:nvPr>
            <p:ph idx="14" type="subTitle"/>
          </p:nvPr>
        </p:nvSpPr>
        <p:spPr>
          <a:xfrm>
            <a:off x="6538790" y="3702775"/>
            <a:ext cx="16893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5" name="Google Shape;255;p18"/>
          <p:cNvSpPr txBox="1"/>
          <p:nvPr>
            <p:ph idx="15" type="title"/>
          </p:nvPr>
        </p:nvSpPr>
        <p:spPr>
          <a:xfrm>
            <a:off x="720000" y="445025"/>
            <a:ext cx="7704000" cy="572700"/>
          </a:xfrm>
          <a:prstGeom prst="rect">
            <a:avLst/>
          </a:prstGeom>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34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56" name="Google Shape;256;p18"/>
          <p:cNvSpPr/>
          <p:nvPr/>
        </p:nvSpPr>
        <p:spPr>
          <a:xfrm>
            <a:off x="249302" y="203649"/>
            <a:ext cx="309897" cy="471159"/>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8"/>
          <p:cNvSpPr/>
          <p:nvPr/>
        </p:nvSpPr>
        <p:spPr>
          <a:xfrm>
            <a:off x="171075" y="1017736"/>
            <a:ext cx="124577" cy="124605"/>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8"/>
          <p:cNvSpPr/>
          <p:nvPr/>
        </p:nvSpPr>
        <p:spPr>
          <a:xfrm>
            <a:off x="8873648" y="3524430"/>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8"/>
          <p:cNvSpPr/>
          <p:nvPr/>
        </p:nvSpPr>
        <p:spPr>
          <a:xfrm>
            <a:off x="249298" y="3195498"/>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8"/>
          <p:cNvSpPr/>
          <p:nvPr/>
        </p:nvSpPr>
        <p:spPr>
          <a:xfrm>
            <a:off x="74803" y="4576867"/>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8"/>
          <p:cNvSpPr/>
          <p:nvPr/>
        </p:nvSpPr>
        <p:spPr>
          <a:xfrm>
            <a:off x="8681950" y="139724"/>
            <a:ext cx="324506" cy="493366"/>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8"/>
          <p:cNvSpPr/>
          <p:nvPr/>
        </p:nvSpPr>
        <p:spPr>
          <a:xfrm>
            <a:off x="8873638" y="1268161"/>
            <a:ext cx="124577" cy="124605"/>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8"/>
          <p:cNvSpPr/>
          <p:nvPr/>
        </p:nvSpPr>
        <p:spPr>
          <a:xfrm>
            <a:off x="6209998" y="1220955"/>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8"/>
          <p:cNvSpPr/>
          <p:nvPr/>
        </p:nvSpPr>
        <p:spPr>
          <a:xfrm>
            <a:off x="3177248" y="2696530"/>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8"/>
          <p:cNvSpPr/>
          <p:nvPr/>
        </p:nvSpPr>
        <p:spPr>
          <a:xfrm>
            <a:off x="8546878" y="4666029"/>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266" name="Shape 266"/>
        <p:cNvGrpSpPr/>
        <p:nvPr/>
      </p:nvGrpSpPr>
      <p:grpSpPr>
        <a:xfrm>
          <a:off x="0" y="0"/>
          <a:ext cx="0" cy="0"/>
          <a:chOff x="0" y="0"/>
          <a:chExt cx="0" cy="0"/>
        </a:xfrm>
      </p:grpSpPr>
      <p:sp>
        <p:nvSpPr>
          <p:cNvPr id="267" name="Google Shape;267;p19"/>
          <p:cNvSpPr txBox="1"/>
          <p:nvPr>
            <p:ph hasCustomPrompt="1" type="title"/>
          </p:nvPr>
        </p:nvSpPr>
        <p:spPr>
          <a:xfrm>
            <a:off x="3726825" y="540000"/>
            <a:ext cx="4726800" cy="6492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200"/>
              <a:buNone/>
              <a:defRPr sz="54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68" name="Google Shape;268;p19"/>
          <p:cNvSpPr txBox="1"/>
          <p:nvPr>
            <p:ph idx="1" type="subTitle"/>
          </p:nvPr>
        </p:nvSpPr>
        <p:spPr>
          <a:xfrm>
            <a:off x="3726825" y="1246027"/>
            <a:ext cx="4726800" cy="2652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8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69" name="Google Shape;269;p19"/>
          <p:cNvSpPr txBox="1"/>
          <p:nvPr>
            <p:ph hasCustomPrompt="1" idx="2" type="title"/>
          </p:nvPr>
        </p:nvSpPr>
        <p:spPr>
          <a:xfrm>
            <a:off x="3726825" y="1996142"/>
            <a:ext cx="4726800" cy="6492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200"/>
              <a:buNone/>
              <a:defRPr sz="54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70" name="Google Shape;270;p19"/>
          <p:cNvSpPr txBox="1"/>
          <p:nvPr>
            <p:ph idx="3" type="subTitle"/>
          </p:nvPr>
        </p:nvSpPr>
        <p:spPr>
          <a:xfrm>
            <a:off x="3726825" y="2702169"/>
            <a:ext cx="4726800" cy="2652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8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1" name="Google Shape;271;p19"/>
          <p:cNvSpPr txBox="1"/>
          <p:nvPr>
            <p:ph hasCustomPrompt="1" idx="4" type="title"/>
          </p:nvPr>
        </p:nvSpPr>
        <p:spPr>
          <a:xfrm>
            <a:off x="3726825" y="3452296"/>
            <a:ext cx="4726800" cy="6492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200"/>
              <a:buNone/>
              <a:defRPr sz="54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72" name="Google Shape;272;p19"/>
          <p:cNvSpPr txBox="1"/>
          <p:nvPr>
            <p:ph idx="5" type="subTitle"/>
          </p:nvPr>
        </p:nvSpPr>
        <p:spPr>
          <a:xfrm>
            <a:off x="3726825" y="4158324"/>
            <a:ext cx="4726800" cy="2652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8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3" name="Google Shape;273;p19"/>
          <p:cNvSpPr/>
          <p:nvPr/>
        </p:nvSpPr>
        <p:spPr>
          <a:xfrm>
            <a:off x="2881702" y="4259955"/>
            <a:ext cx="220852" cy="220902"/>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9"/>
          <p:cNvSpPr/>
          <p:nvPr/>
        </p:nvSpPr>
        <p:spPr>
          <a:xfrm>
            <a:off x="8646273" y="441905"/>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9"/>
          <p:cNvSpPr/>
          <p:nvPr/>
        </p:nvSpPr>
        <p:spPr>
          <a:xfrm>
            <a:off x="646998" y="3665348"/>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9"/>
          <p:cNvSpPr/>
          <p:nvPr/>
        </p:nvSpPr>
        <p:spPr>
          <a:xfrm>
            <a:off x="1514898" y="1189194"/>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9"/>
          <p:cNvSpPr/>
          <p:nvPr/>
        </p:nvSpPr>
        <p:spPr>
          <a:xfrm>
            <a:off x="3538273" y="3354205"/>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9"/>
          <p:cNvSpPr/>
          <p:nvPr/>
        </p:nvSpPr>
        <p:spPr>
          <a:xfrm>
            <a:off x="536365" y="4480852"/>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9"/>
          <p:cNvSpPr/>
          <p:nvPr/>
        </p:nvSpPr>
        <p:spPr>
          <a:xfrm>
            <a:off x="3636375" y="167712"/>
            <a:ext cx="324506" cy="493366"/>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9"/>
          <p:cNvSpPr/>
          <p:nvPr/>
        </p:nvSpPr>
        <p:spPr>
          <a:xfrm>
            <a:off x="604665" y="534989"/>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
    <p:spTree>
      <p:nvGrpSpPr>
        <p:cNvPr id="281" name="Shape 281"/>
        <p:cNvGrpSpPr/>
        <p:nvPr/>
      </p:nvGrpSpPr>
      <p:grpSpPr>
        <a:xfrm>
          <a:off x="0" y="0"/>
          <a:ext cx="0" cy="0"/>
          <a:chOff x="0" y="0"/>
          <a:chExt cx="0" cy="0"/>
        </a:xfrm>
      </p:grpSpPr>
      <p:sp>
        <p:nvSpPr>
          <p:cNvPr id="282" name="Google Shape;282;p20"/>
          <p:cNvSpPr txBox="1"/>
          <p:nvPr>
            <p:ph idx="1" type="subTitle"/>
          </p:nvPr>
        </p:nvSpPr>
        <p:spPr>
          <a:xfrm>
            <a:off x="720000" y="1696150"/>
            <a:ext cx="2612400" cy="2463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8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83" name="Google Shape;283;p20"/>
          <p:cNvSpPr txBox="1"/>
          <p:nvPr>
            <p:ph type="title"/>
          </p:nvPr>
        </p:nvSpPr>
        <p:spPr>
          <a:xfrm>
            <a:off x="720000" y="445025"/>
            <a:ext cx="3964800" cy="572700"/>
          </a:xfrm>
          <a:prstGeom prst="rect">
            <a:avLst/>
          </a:prstGeom>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34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84" name="Google Shape;284;p20"/>
          <p:cNvSpPr/>
          <p:nvPr/>
        </p:nvSpPr>
        <p:spPr>
          <a:xfrm>
            <a:off x="266590" y="1198714"/>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0"/>
          <p:cNvSpPr/>
          <p:nvPr/>
        </p:nvSpPr>
        <p:spPr>
          <a:xfrm>
            <a:off x="4094748" y="1799298"/>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0"/>
          <p:cNvSpPr/>
          <p:nvPr/>
        </p:nvSpPr>
        <p:spPr>
          <a:xfrm>
            <a:off x="487461" y="4743030"/>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0"/>
          <p:cNvSpPr/>
          <p:nvPr/>
        </p:nvSpPr>
        <p:spPr>
          <a:xfrm>
            <a:off x="1663265" y="4050614"/>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0"/>
          <p:cNvSpPr/>
          <p:nvPr/>
        </p:nvSpPr>
        <p:spPr>
          <a:xfrm>
            <a:off x="8490100" y="288324"/>
            <a:ext cx="324506" cy="493366"/>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0"/>
          <p:cNvSpPr/>
          <p:nvPr/>
        </p:nvSpPr>
        <p:spPr>
          <a:xfrm>
            <a:off x="5745302" y="678455"/>
            <a:ext cx="220852" cy="220902"/>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0"/>
          <p:cNvSpPr/>
          <p:nvPr/>
        </p:nvSpPr>
        <p:spPr>
          <a:xfrm>
            <a:off x="8490098" y="4477594"/>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3"/>
          <p:cNvSpPr txBox="1"/>
          <p:nvPr>
            <p:ph type="title"/>
          </p:nvPr>
        </p:nvSpPr>
        <p:spPr>
          <a:xfrm>
            <a:off x="4455450" y="2352450"/>
            <a:ext cx="3585900" cy="567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7" name="Google Shape;27;p3"/>
          <p:cNvSpPr txBox="1"/>
          <p:nvPr>
            <p:ph hasCustomPrompt="1" idx="2" type="title"/>
          </p:nvPr>
        </p:nvSpPr>
        <p:spPr>
          <a:xfrm>
            <a:off x="5332050" y="1392663"/>
            <a:ext cx="18327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8" name="Google Shape;28;p3"/>
          <p:cNvSpPr txBox="1"/>
          <p:nvPr>
            <p:ph idx="1" type="subTitle"/>
          </p:nvPr>
        </p:nvSpPr>
        <p:spPr>
          <a:xfrm>
            <a:off x="4958850" y="3037438"/>
            <a:ext cx="25791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8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 name="Google Shape;29;p3"/>
          <p:cNvSpPr/>
          <p:nvPr/>
        </p:nvSpPr>
        <p:spPr>
          <a:xfrm>
            <a:off x="184352" y="178824"/>
            <a:ext cx="309897" cy="471159"/>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a:off x="3636377" y="4169830"/>
            <a:ext cx="220852" cy="220902"/>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a:off x="184350" y="1811486"/>
            <a:ext cx="124577" cy="124605"/>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604665" y="739914"/>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a:off x="8379848" y="930805"/>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a:off x="646998" y="3665348"/>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2698123" y="784794"/>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a:off x="74803" y="4390729"/>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a:off x="3538273" y="3191830"/>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a:off x="8687149" y="3845568"/>
            <a:ext cx="220852" cy="220935"/>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a:off x="8635325" y="167712"/>
            <a:ext cx="324506" cy="493366"/>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a:off x="8276440" y="4440602"/>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291" name="Shape 291"/>
        <p:cNvGrpSpPr/>
        <p:nvPr/>
      </p:nvGrpSpPr>
      <p:grpSpPr>
        <a:xfrm>
          <a:off x="0" y="0"/>
          <a:ext cx="0" cy="0"/>
          <a:chOff x="0" y="0"/>
          <a:chExt cx="0" cy="0"/>
        </a:xfrm>
      </p:grpSpPr>
      <p:sp>
        <p:nvSpPr>
          <p:cNvPr id="292" name="Google Shape;292;p21"/>
          <p:cNvSpPr txBox="1"/>
          <p:nvPr>
            <p:ph type="title"/>
          </p:nvPr>
        </p:nvSpPr>
        <p:spPr>
          <a:xfrm>
            <a:off x="720000" y="445025"/>
            <a:ext cx="7704000" cy="572700"/>
          </a:xfrm>
          <a:prstGeom prst="rect">
            <a:avLst/>
          </a:prstGeom>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4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293" name="Google Shape;293;p21"/>
          <p:cNvSpPr/>
          <p:nvPr/>
        </p:nvSpPr>
        <p:spPr>
          <a:xfrm>
            <a:off x="405577" y="4230180"/>
            <a:ext cx="220852" cy="220902"/>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1"/>
          <p:cNvSpPr/>
          <p:nvPr/>
        </p:nvSpPr>
        <p:spPr>
          <a:xfrm>
            <a:off x="211131" y="2084708"/>
            <a:ext cx="170999" cy="259993"/>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1"/>
          <p:cNvSpPr/>
          <p:nvPr/>
        </p:nvSpPr>
        <p:spPr>
          <a:xfrm>
            <a:off x="247575" y="3331844"/>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1"/>
          <p:cNvSpPr/>
          <p:nvPr/>
        </p:nvSpPr>
        <p:spPr>
          <a:xfrm flipH="1" rot="10800000">
            <a:off x="8596973" y="4339444"/>
            <a:ext cx="322248" cy="489963"/>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1"/>
          <p:cNvSpPr/>
          <p:nvPr/>
        </p:nvSpPr>
        <p:spPr>
          <a:xfrm flipH="1" rot="10800000">
            <a:off x="8778352" y="329449"/>
            <a:ext cx="220852" cy="220902"/>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1"/>
          <p:cNvSpPr/>
          <p:nvPr/>
        </p:nvSpPr>
        <p:spPr>
          <a:xfrm flipH="1" rot="10800000">
            <a:off x="8630450" y="3283412"/>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1"/>
          <p:cNvSpPr/>
          <p:nvPr/>
        </p:nvSpPr>
        <p:spPr>
          <a:xfrm flipH="1" rot="10800000">
            <a:off x="8778356" y="1283756"/>
            <a:ext cx="170999" cy="259993"/>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1"/>
          <p:cNvSpPr/>
          <p:nvPr/>
        </p:nvSpPr>
        <p:spPr>
          <a:xfrm flipH="1" rot="10800000">
            <a:off x="6652050" y="4772537"/>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1"/>
          <p:cNvSpPr/>
          <p:nvPr/>
        </p:nvSpPr>
        <p:spPr>
          <a:xfrm flipH="1" rot="10800000">
            <a:off x="4170656" y="4691581"/>
            <a:ext cx="170999" cy="259993"/>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1"/>
          <p:cNvSpPr/>
          <p:nvPr/>
        </p:nvSpPr>
        <p:spPr>
          <a:xfrm flipH="1" rot="10800000">
            <a:off x="1762150" y="4844537"/>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1"/>
          <p:cNvSpPr/>
          <p:nvPr/>
        </p:nvSpPr>
        <p:spPr>
          <a:xfrm>
            <a:off x="211123" y="329449"/>
            <a:ext cx="322248" cy="489963"/>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304" name="Shape 304"/>
        <p:cNvGrpSpPr/>
        <p:nvPr/>
      </p:nvGrpSpPr>
      <p:grpSpPr>
        <a:xfrm>
          <a:off x="0" y="0"/>
          <a:ext cx="0" cy="0"/>
          <a:chOff x="0" y="0"/>
          <a:chExt cx="0" cy="0"/>
        </a:xfrm>
      </p:grpSpPr>
      <p:sp>
        <p:nvSpPr>
          <p:cNvPr id="305" name="Google Shape;305;p22"/>
          <p:cNvSpPr txBox="1"/>
          <p:nvPr>
            <p:ph type="ctrTitle"/>
          </p:nvPr>
        </p:nvSpPr>
        <p:spPr>
          <a:xfrm>
            <a:off x="2685600" y="517425"/>
            <a:ext cx="3772800" cy="813900"/>
          </a:xfrm>
          <a:prstGeom prst="rect">
            <a:avLst/>
          </a:prstGeom>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5200"/>
              <a:buNone/>
              <a:defRPr sz="63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06" name="Google Shape;306;p22"/>
          <p:cNvSpPr txBox="1"/>
          <p:nvPr>
            <p:ph idx="1" type="subTitle"/>
          </p:nvPr>
        </p:nvSpPr>
        <p:spPr>
          <a:xfrm>
            <a:off x="2425050" y="2219400"/>
            <a:ext cx="4293900" cy="119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8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307" name="Google Shape;307;p22"/>
          <p:cNvSpPr txBox="1"/>
          <p:nvPr/>
        </p:nvSpPr>
        <p:spPr>
          <a:xfrm>
            <a:off x="2685600" y="3508900"/>
            <a:ext cx="3772800" cy="747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300"/>
              </a:spcBef>
              <a:spcAft>
                <a:spcPts val="0"/>
              </a:spcAft>
              <a:buNone/>
            </a:pPr>
            <a:r>
              <a:rPr b="1" lang="en">
                <a:solidFill>
                  <a:schemeClr val="dk2"/>
                </a:solidFill>
                <a:latin typeface="Bellota Text"/>
                <a:ea typeface="Bellota Text"/>
                <a:cs typeface="Bellota Text"/>
                <a:sym typeface="Bellota Text"/>
              </a:rPr>
              <a:t>CREDITS:</a:t>
            </a:r>
            <a:r>
              <a:rPr lang="en">
                <a:solidFill>
                  <a:schemeClr val="dk2"/>
                </a:solidFill>
                <a:latin typeface="Bellota Text"/>
                <a:ea typeface="Bellota Text"/>
                <a:cs typeface="Bellota Text"/>
                <a:sym typeface="Bellota Text"/>
              </a:rPr>
              <a:t> This presentation template was created by </a:t>
            </a:r>
            <a:r>
              <a:rPr b="1" lang="en">
                <a:solidFill>
                  <a:schemeClr val="dk2"/>
                </a:solidFill>
                <a:uFill>
                  <a:noFill/>
                </a:uFill>
                <a:latin typeface="Bellota Text"/>
                <a:ea typeface="Bellota Text"/>
                <a:cs typeface="Bellota Text"/>
                <a:sym typeface="Bellota Text"/>
                <a:hlinkClick r:id="rId2">
                  <a:extLst>
                    <a:ext uri="{A12FA001-AC4F-418D-AE19-62706E023703}">
                      <ahyp:hlinkClr val="tx"/>
                    </a:ext>
                  </a:extLst>
                </a:hlinkClick>
              </a:rPr>
              <a:t>Slidesgo</a:t>
            </a:r>
            <a:r>
              <a:rPr b="1" lang="en">
                <a:solidFill>
                  <a:schemeClr val="dk2"/>
                </a:solidFill>
                <a:latin typeface="Bellota Text"/>
                <a:ea typeface="Bellota Text"/>
                <a:cs typeface="Bellota Text"/>
                <a:sym typeface="Bellota Text"/>
              </a:rPr>
              <a:t>,</a:t>
            </a:r>
            <a:r>
              <a:rPr lang="en">
                <a:solidFill>
                  <a:schemeClr val="dk2"/>
                </a:solidFill>
                <a:latin typeface="Bellota Text"/>
                <a:ea typeface="Bellota Text"/>
                <a:cs typeface="Bellota Text"/>
                <a:sym typeface="Bellota Text"/>
              </a:rPr>
              <a:t> including icons by </a:t>
            </a:r>
            <a:r>
              <a:rPr b="1" lang="en">
                <a:solidFill>
                  <a:schemeClr val="dk2"/>
                </a:solidFill>
                <a:uFill>
                  <a:noFill/>
                </a:uFill>
                <a:latin typeface="Bellota Text"/>
                <a:ea typeface="Bellota Text"/>
                <a:cs typeface="Bellota Text"/>
                <a:sym typeface="Bellota Text"/>
                <a:hlinkClick r:id="rId3">
                  <a:extLst>
                    <a:ext uri="{A12FA001-AC4F-418D-AE19-62706E023703}">
                      <ahyp:hlinkClr val="tx"/>
                    </a:ext>
                  </a:extLst>
                </a:hlinkClick>
              </a:rPr>
              <a:t>Flaticon</a:t>
            </a:r>
            <a:r>
              <a:rPr lang="en">
                <a:solidFill>
                  <a:schemeClr val="dk2"/>
                </a:solidFill>
                <a:latin typeface="Bellota Text"/>
                <a:ea typeface="Bellota Text"/>
                <a:cs typeface="Bellota Text"/>
                <a:sym typeface="Bellota Text"/>
              </a:rPr>
              <a:t> and infographics &amp; images by </a:t>
            </a:r>
            <a:r>
              <a:rPr b="1" lang="en">
                <a:solidFill>
                  <a:schemeClr val="dk2"/>
                </a:solidFill>
                <a:uFill>
                  <a:noFill/>
                </a:uFill>
                <a:latin typeface="Bellota Text"/>
                <a:ea typeface="Bellota Text"/>
                <a:cs typeface="Bellota Text"/>
                <a:sym typeface="Bellota Text"/>
                <a:hlinkClick r:id="rId4">
                  <a:extLst>
                    <a:ext uri="{A12FA001-AC4F-418D-AE19-62706E023703}">
                      <ahyp:hlinkClr val="tx"/>
                    </a:ext>
                  </a:extLst>
                </a:hlinkClick>
              </a:rPr>
              <a:t>Freepik</a:t>
            </a:r>
            <a:endParaRPr b="1">
              <a:solidFill>
                <a:schemeClr val="dk2"/>
              </a:solidFill>
              <a:latin typeface="Bellota Text"/>
              <a:ea typeface="Bellota Text"/>
              <a:cs typeface="Bellota Text"/>
              <a:sym typeface="Bellota Text"/>
            </a:endParaRPr>
          </a:p>
        </p:txBody>
      </p:sp>
      <p:sp>
        <p:nvSpPr>
          <p:cNvPr id="308" name="Google Shape;308;p22"/>
          <p:cNvSpPr/>
          <p:nvPr/>
        </p:nvSpPr>
        <p:spPr>
          <a:xfrm>
            <a:off x="347402" y="348474"/>
            <a:ext cx="309897" cy="471159"/>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2"/>
          <p:cNvSpPr/>
          <p:nvPr/>
        </p:nvSpPr>
        <p:spPr>
          <a:xfrm>
            <a:off x="590513" y="2036911"/>
            <a:ext cx="124577" cy="124605"/>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2"/>
          <p:cNvSpPr/>
          <p:nvPr/>
        </p:nvSpPr>
        <p:spPr>
          <a:xfrm>
            <a:off x="2215198" y="1938798"/>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2"/>
          <p:cNvSpPr/>
          <p:nvPr/>
        </p:nvSpPr>
        <p:spPr>
          <a:xfrm>
            <a:off x="272628" y="4440604"/>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2"/>
          <p:cNvSpPr/>
          <p:nvPr/>
        </p:nvSpPr>
        <p:spPr>
          <a:xfrm>
            <a:off x="8650528" y="4592779"/>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2"/>
          <p:cNvSpPr/>
          <p:nvPr/>
        </p:nvSpPr>
        <p:spPr>
          <a:xfrm>
            <a:off x="8149188" y="1224086"/>
            <a:ext cx="124577" cy="124605"/>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2"/>
          <p:cNvSpPr/>
          <p:nvPr/>
        </p:nvSpPr>
        <p:spPr>
          <a:xfrm>
            <a:off x="1905448" y="4711630"/>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2"/>
          <p:cNvSpPr/>
          <p:nvPr/>
        </p:nvSpPr>
        <p:spPr>
          <a:xfrm>
            <a:off x="7732863" y="4315986"/>
            <a:ext cx="124577" cy="124605"/>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2"/>
          <p:cNvSpPr/>
          <p:nvPr/>
        </p:nvSpPr>
        <p:spPr>
          <a:xfrm>
            <a:off x="7026998" y="3833655"/>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2"/>
          <p:cNvSpPr/>
          <p:nvPr/>
        </p:nvSpPr>
        <p:spPr>
          <a:xfrm>
            <a:off x="8698650" y="2036911"/>
            <a:ext cx="124577" cy="124605"/>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2"/>
          <p:cNvSpPr/>
          <p:nvPr/>
        </p:nvSpPr>
        <p:spPr>
          <a:xfrm>
            <a:off x="908503" y="2798554"/>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2"/>
          <p:cNvSpPr/>
          <p:nvPr/>
        </p:nvSpPr>
        <p:spPr>
          <a:xfrm>
            <a:off x="8546875" y="183774"/>
            <a:ext cx="324506" cy="493366"/>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320" name="Shape 320"/>
        <p:cNvGrpSpPr/>
        <p:nvPr/>
      </p:nvGrpSpPr>
      <p:grpSpPr>
        <a:xfrm>
          <a:off x="0" y="0"/>
          <a:ext cx="0" cy="0"/>
          <a:chOff x="0" y="0"/>
          <a:chExt cx="0" cy="0"/>
        </a:xfrm>
      </p:grpSpPr>
      <p:grpSp>
        <p:nvGrpSpPr>
          <p:cNvPr id="321" name="Google Shape;321;p23"/>
          <p:cNvGrpSpPr/>
          <p:nvPr/>
        </p:nvGrpSpPr>
        <p:grpSpPr>
          <a:xfrm flipH="1" rot="10800000">
            <a:off x="171078" y="183149"/>
            <a:ext cx="8827136" cy="4818665"/>
            <a:chOff x="171078" y="183149"/>
            <a:chExt cx="8827136" cy="4818665"/>
          </a:xfrm>
        </p:grpSpPr>
        <p:sp>
          <p:nvSpPr>
            <p:cNvPr id="322" name="Google Shape;322;p23"/>
            <p:cNvSpPr/>
            <p:nvPr/>
          </p:nvSpPr>
          <p:spPr>
            <a:xfrm>
              <a:off x="2362502" y="183149"/>
              <a:ext cx="309897" cy="471159"/>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3"/>
            <p:cNvSpPr/>
            <p:nvPr/>
          </p:nvSpPr>
          <p:spPr>
            <a:xfrm>
              <a:off x="347388" y="1224086"/>
              <a:ext cx="124577" cy="124605"/>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3"/>
            <p:cNvSpPr/>
            <p:nvPr/>
          </p:nvSpPr>
          <p:spPr>
            <a:xfrm>
              <a:off x="8222373" y="3556630"/>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3"/>
            <p:cNvSpPr/>
            <p:nvPr/>
          </p:nvSpPr>
          <p:spPr>
            <a:xfrm>
              <a:off x="1120498" y="3556623"/>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3"/>
            <p:cNvSpPr/>
            <p:nvPr/>
          </p:nvSpPr>
          <p:spPr>
            <a:xfrm>
              <a:off x="171078" y="4666029"/>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3"/>
            <p:cNvSpPr/>
            <p:nvPr/>
          </p:nvSpPr>
          <p:spPr>
            <a:xfrm>
              <a:off x="8222375" y="674799"/>
              <a:ext cx="324506" cy="493366"/>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3"/>
            <p:cNvSpPr/>
            <p:nvPr/>
          </p:nvSpPr>
          <p:spPr>
            <a:xfrm>
              <a:off x="8546878" y="4666029"/>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3"/>
            <p:cNvSpPr/>
            <p:nvPr/>
          </p:nvSpPr>
          <p:spPr>
            <a:xfrm>
              <a:off x="8873638" y="1268161"/>
              <a:ext cx="124577" cy="124605"/>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3"/>
            <p:cNvSpPr/>
            <p:nvPr/>
          </p:nvSpPr>
          <p:spPr>
            <a:xfrm>
              <a:off x="6172248" y="535005"/>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3"/>
            <p:cNvSpPr/>
            <p:nvPr/>
          </p:nvSpPr>
          <p:spPr>
            <a:xfrm>
              <a:off x="1857148" y="4510405"/>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332" name="Shape 33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sp>
        <p:nvSpPr>
          <p:cNvPr id="42" name="Google Shape;42;p4"/>
          <p:cNvSpPr txBox="1"/>
          <p:nvPr>
            <p:ph type="title"/>
          </p:nvPr>
        </p:nvSpPr>
        <p:spPr>
          <a:xfrm>
            <a:off x="720000" y="445025"/>
            <a:ext cx="7704000" cy="572700"/>
          </a:xfrm>
          <a:prstGeom prst="rect">
            <a:avLst/>
          </a:prstGeom>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34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43" name="Google Shape;43;p4"/>
          <p:cNvSpPr txBox="1"/>
          <p:nvPr>
            <p:ph idx="1" type="body"/>
          </p:nvPr>
        </p:nvSpPr>
        <p:spPr>
          <a:xfrm>
            <a:off x="720000" y="1152475"/>
            <a:ext cx="7704000" cy="3416400"/>
          </a:xfrm>
          <a:prstGeom prst="rect">
            <a:avLst/>
          </a:prstGeom>
        </p:spPr>
        <p:txBody>
          <a:bodyPr anchorCtr="0" anchor="t" bIns="91425" lIns="91425" spcFirstLastPara="1" rIns="91425" wrap="square" tIns="91425">
            <a:noAutofit/>
          </a:bodyPr>
          <a:lstStyle>
            <a:lvl1pPr indent="-317500" lvl="0" marL="457200" rtl="0">
              <a:lnSpc>
                <a:spcPct val="115000"/>
              </a:lnSpc>
              <a:spcBef>
                <a:spcPts val="0"/>
              </a:spcBef>
              <a:spcAft>
                <a:spcPts val="0"/>
              </a:spcAft>
              <a:buSzPts val="1400"/>
              <a:buFont typeface="Irish Grover"/>
              <a:buAutoNum type="arabicPeriod"/>
              <a:defRPr sz="1200"/>
            </a:lvl1pPr>
            <a:lvl2pPr indent="-317500" lvl="1" marL="914400" rtl="0">
              <a:lnSpc>
                <a:spcPct val="115000"/>
              </a:lnSpc>
              <a:spcBef>
                <a:spcPts val="0"/>
              </a:spcBef>
              <a:spcAft>
                <a:spcPts val="0"/>
              </a:spcAft>
              <a:buSzPts val="1400"/>
              <a:buAutoNum type="alphaLcPeriod"/>
              <a:defRPr/>
            </a:lvl2pPr>
            <a:lvl3pPr indent="-317500" lvl="2" marL="1371600" rtl="0">
              <a:lnSpc>
                <a:spcPct val="115000"/>
              </a:lnSpc>
              <a:spcBef>
                <a:spcPts val="0"/>
              </a:spcBef>
              <a:spcAft>
                <a:spcPts val="0"/>
              </a:spcAft>
              <a:buSzPts val="1400"/>
              <a:buAutoNum type="romanLcPeriod"/>
              <a:defRPr/>
            </a:lvl3pPr>
            <a:lvl4pPr indent="-317500" lvl="3" marL="1828800" rtl="0">
              <a:lnSpc>
                <a:spcPct val="115000"/>
              </a:lnSpc>
              <a:spcBef>
                <a:spcPts val="0"/>
              </a:spcBef>
              <a:spcAft>
                <a:spcPts val="0"/>
              </a:spcAft>
              <a:buSzPts val="1400"/>
              <a:buAutoNum type="arabicPeriod"/>
              <a:defRPr/>
            </a:lvl4pPr>
            <a:lvl5pPr indent="-317500" lvl="4" marL="2286000" rtl="0">
              <a:lnSpc>
                <a:spcPct val="115000"/>
              </a:lnSpc>
              <a:spcBef>
                <a:spcPts val="0"/>
              </a:spcBef>
              <a:spcAft>
                <a:spcPts val="0"/>
              </a:spcAft>
              <a:buSzPts val="1400"/>
              <a:buAutoNum type="alphaLcPeriod"/>
              <a:defRPr/>
            </a:lvl5pPr>
            <a:lvl6pPr indent="-317500" lvl="5" marL="2743200" rtl="0">
              <a:lnSpc>
                <a:spcPct val="115000"/>
              </a:lnSpc>
              <a:spcBef>
                <a:spcPts val="0"/>
              </a:spcBef>
              <a:spcAft>
                <a:spcPts val="0"/>
              </a:spcAft>
              <a:buSzPts val="1400"/>
              <a:buAutoNum type="romanLcPeriod"/>
              <a:defRPr/>
            </a:lvl6pPr>
            <a:lvl7pPr indent="-317500" lvl="6" marL="3200400" rtl="0">
              <a:lnSpc>
                <a:spcPct val="115000"/>
              </a:lnSpc>
              <a:spcBef>
                <a:spcPts val="0"/>
              </a:spcBef>
              <a:spcAft>
                <a:spcPts val="0"/>
              </a:spcAft>
              <a:buSzPts val="1400"/>
              <a:buAutoNum type="arabicPeriod"/>
              <a:defRPr/>
            </a:lvl7pPr>
            <a:lvl8pPr indent="-317500" lvl="7" marL="3657600" rtl="0">
              <a:lnSpc>
                <a:spcPct val="115000"/>
              </a:lnSpc>
              <a:spcBef>
                <a:spcPts val="0"/>
              </a:spcBef>
              <a:spcAft>
                <a:spcPts val="0"/>
              </a:spcAft>
              <a:buSzPts val="1400"/>
              <a:buAutoNum type="alphaLcPeriod"/>
              <a:defRPr/>
            </a:lvl8pPr>
            <a:lvl9pPr indent="-317500" lvl="8" marL="4114800" rtl="0">
              <a:lnSpc>
                <a:spcPct val="115000"/>
              </a:lnSpc>
              <a:spcBef>
                <a:spcPts val="0"/>
              </a:spcBef>
              <a:spcAft>
                <a:spcPts val="0"/>
              </a:spcAft>
              <a:buSzPts val="1400"/>
              <a:buAutoNum type="romanLcPeriod"/>
              <a:defRPr/>
            </a:lvl9pPr>
          </a:lstStyle>
          <a:p/>
        </p:txBody>
      </p:sp>
      <p:sp>
        <p:nvSpPr>
          <p:cNvPr id="44" name="Google Shape;44;p4"/>
          <p:cNvSpPr/>
          <p:nvPr/>
        </p:nvSpPr>
        <p:spPr>
          <a:xfrm>
            <a:off x="211123" y="329449"/>
            <a:ext cx="322248" cy="489963"/>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4"/>
          <p:cNvSpPr/>
          <p:nvPr/>
        </p:nvSpPr>
        <p:spPr>
          <a:xfrm flipH="1" rot="10800000">
            <a:off x="8778352" y="329449"/>
            <a:ext cx="220852" cy="220902"/>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 name="Google Shape;46;p4"/>
          <p:cNvGrpSpPr/>
          <p:nvPr/>
        </p:nvGrpSpPr>
        <p:grpSpPr>
          <a:xfrm>
            <a:off x="8563267" y="1488789"/>
            <a:ext cx="389651" cy="487614"/>
            <a:chOff x="4486976" y="3269958"/>
            <a:chExt cx="242788" cy="303847"/>
          </a:xfrm>
        </p:grpSpPr>
        <p:sp>
          <p:nvSpPr>
            <p:cNvPr id="47" name="Google Shape;47;p4"/>
            <p:cNvSpPr/>
            <p:nvPr/>
          </p:nvSpPr>
          <p:spPr>
            <a:xfrm>
              <a:off x="4486976" y="3269958"/>
              <a:ext cx="242788" cy="303847"/>
            </a:xfrm>
            <a:custGeom>
              <a:rect b="b" l="l" r="r" t="t"/>
              <a:pathLst>
                <a:path extrusionOk="0" h="14889" w="11897">
                  <a:moveTo>
                    <a:pt x="6691" y="577"/>
                  </a:moveTo>
                  <a:cubicBezTo>
                    <a:pt x="6765" y="577"/>
                    <a:pt x="6813" y="582"/>
                    <a:pt x="6826" y="582"/>
                  </a:cubicBezTo>
                  <a:cubicBezTo>
                    <a:pt x="8517" y="666"/>
                    <a:pt x="9701" y="1242"/>
                    <a:pt x="10352" y="2299"/>
                  </a:cubicBezTo>
                  <a:cubicBezTo>
                    <a:pt x="11283" y="3812"/>
                    <a:pt x="10899" y="5951"/>
                    <a:pt x="10291" y="7327"/>
                  </a:cubicBezTo>
                  <a:cubicBezTo>
                    <a:pt x="9944" y="8105"/>
                    <a:pt x="9809" y="9036"/>
                    <a:pt x="9678" y="9935"/>
                  </a:cubicBezTo>
                  <a:cubicBezTo>
                    <a:pt x="9345" y="12182"/>
                    <a:pt x="9036" y="14307"/>
                    <a:pt x="5572" y="14307"/>
                  </a:cubicBezTo>
                  <a:cubicBezTo>
                    <a:pt x="4107" y="14307"/>
                    <a:pt x="2974" y="13783"/>
                    <a:pt x="2206" y="12748"/>
                  </a:cubicBezTo>
                  <a:cubicBezTo>
                    <a:pt x="699" y="10717"/>
                    <a:pt x="858" y="7056"/>
                    <a:pt x="1682" y="4327"/>
                  </a:cubicBezTo>
                  <a:cubicBezTo>
                    <a:pt x="2759" y="778"/>
                    <a:pt x="5979" y="577"/>
                    <a:pt x="6691" y="577"/>
                  </a:cubicBezTo>
                  <a:close/>
                  <a:moveTo>
                    <a:pt x="6751" y="0"/>
                  </a:moveTo>
                  <a:cubicBezTo>
                    <a:pt x="6072" y="0"/>
                    <a:pt x="2332" y="186"/>
                    <a:pt x="1130" y="4159"/>
                  </a:cubicBezTo>
                  <a:cubicBezTo>
                    <a:pt x="325" y="6817"/>
                    <a:pt x="1" y="10754"/>
                    <a:pt x="1738" y="13095"/>
                  </a:cubicBezTo>
                  <a:cubicBezTo>
                    <a:pt x="2623" y="14284"/>
                    <a:pt x="3911" y="14888"/>
                    <a:pt x="5572" y="14888"/>
                  </a:cubicBezTo>
                  <a:cubicBezTo>
                    <a:pt x="9537" y="14888"/>
                    <a:pt x="9916" y="12298"/>
                    <a:pt x="10248" y="10019"/>
                  </a:cubicBezTo>
                  <a:cubicBezTo>
                    <a:pt x="10380" y="9120"/>
                    <a:pt x="10506" y="8269"/>
                    <a:pt x="10820" y="7562"/>
                  </a:cubicBezTo>
                  <a:cubicBezTo>
                    <a:pt x="11522" y="5989"/>
                    <a:pt x="11896" y="3699"/>
                    <a:pt x="10848" y="1996"/>
                  </a:cubicBezTo>
                  <a:cubicBezTo>
                    <a:pt x="10090" y="765"/>
                    <a:pt x="8746" y="95"/>
                    <a:pt x="6854" y="2"/>
                  </a:cubicBezTo>
                  <a:cubicBezTo>
                    <a:pt x="6845" y="1"/>
                    <a:pt x="6809" y="0"/>
                    <a:pt x="675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4"/>
            <p:cNvSpPr/>
            <p:nvPr/>
          </p:nvSpPr>
          <p:spPr>
            <a:xfrm>
              <a:off x="4583850" y="3345812"/>
              <a:ext cx="67467" cy="150607"/>
            </a:xfrm>
            <a:custGeom>
              <a:rect b="b" l="l" r="r" t="t"/>
              <a:pathLst>
                <a:path extrusionOk="0" h="7380" w="3306">
                  <a:moveTo>
                    <a:pt x="293" y="0"/>
                  </a:moveTo>
                  <a:cubicBezTo>
                    <a:pt x="251" y="0"/>
                    <a:pt x="209" y="10"/>
                    <a:pt x="169" y="29"/>
                  </a:cubicBezTo>
                  <a:cubicBezTo>
                    <a:pt x="67" y="77"/>
                    <a:pt x="1" y="179"/>
                    <a:pt x="1" y="291"/>
                  </a:cubicBezTo>
                  <a:lnTo>
                    <a:pt x="1" y="7088"/>
                  </a:lnTo>
                  <a:cubicBezTo>
                    <a:pt x="1" y="7248"/>
                    <a:pt x="132" y="7379"/>
                    <a:pt x="292" y="7379"/>
                  </a:cubicBezTo>
                  <a:cubicBezTo>
                    <a:pt x="450" y="7379"/>
                    <a:pt x="582" y="7248"/>
                    <a:pt x="582" y="7088"/>
                  </a:cubicBezTo>
                  <a:lnTo>
                    <a:pt x="582" y="909"/>
                  </a:lnTo>
                  <a:lnTo>
                    <a:pt x="2791" y="2749"/>
                  </a:lnTo>
                  <a:cubicBezTo>
                    <a:pt x="2847" y="2794"/>
                    <a:pt x="2913" y="2816"/>
                    <a:pt x="2978" y="2816"/>
                  </a:cubicBezTo>
                  <a:cubicBezTo>
                    <a:pt x="3062" y="2816"/>
                    <a:pt x="3145" y="2780"/>
                    <a:pt x="3203" y="2711"/>
                  </a:cubicBezTo>
                  <a:cubicBezTo>
                    <a:pt x="3306" y="2585"/>
                    <a:pt x="3287" y="2402"/>
                    <a:pt x="3166" y="2300"/>
                  </a:cubicBezTo>
                  <a:lnTo>
                    <a:pt x="478" y="67"/>
                  </a:lnTo>
                  <a:cubicBezTo>
                    <a:pt x="424" y="24"/>
                    <a:pt x="359" y="0"/>
                    <a:pt x="2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4"/>
            <p:cNvSpPr/>
            <p:nvPr/>
          </p:nvSpPr>
          <p:spPr>
            <a:xfrm>
              <a:off x="4583095" y="3408280"/>
              <a:ext cx="48917" cy="34836"/>
            </a:xfrm>
            <a:custGeom>
              <a:rect b="b" l="l" r="r" t="t"/>
              <a:pathLst>
                <a:path extrusionOk="0" h="1707" w="2397">
                  <a:moveTo>
                    <a:pt x="328" y="0"/>
                  </a:moveTo>
                  <a:cubicBezTo>
                    <a:pt x="233" y="0"/>
                    <a:pt x="141" y="47"/>
                    <a:pt x="85" y="133"/>
                  </a:cubicBezTo>
                  <a:cubicBezTo>
                    <a:pt x="1" y="264"/>
                    <a:pt x="38" y="447"/>
                    <a:pt x="169" y="531"/>
                  </a:cubicBezTo>
                  <a:lnTo>
                    <a:pt x="1911" y="1659"/>
                  </a:lnTo>
                  <a:cubicBezTo>
                    <a:pt x="1958" y="1692"/>
                    <a:pt x="2014" y="1706"/>
                    <a:pt x="2066" y="1706"/>
                  </a:cubicBezTo>
                  <a:cubicBezTo>
                    <a:pt x="2163" y="1706"/>
                    <a:pt x="2257" y="1664"/>
                    <a:pt x="2308" y="1575"/>
                  </a:cubicBezTo>
                  <a:cubicBezTo>
                    <a:pt x="2397" y="1443"/>
                    <a:pt x="2360" y="1261"/>
                    <a:pt x="2224" y="1177"/>
                  </a:cubicBezTo>
                  <a:lnTo>
                    <a:pt x="487" y="49"/>
                  </a:lnTo>
                  <a:cubicBezTo>
                    <a:pt x="438" y="16"/>
                    <a:pt x="382" y="0"/>
                    <a:pt x="3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 name="Google Shape;50;p4"/>
          <p:cNvSpPr/>
          <p:nvPr/>
        </p:nvSpPr>
        <p:spPr>
          <a:xfrm>
            <a:off x="286756" y="1602608"/>
            <a:ext cx="170999" cy="259993"/>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 name="Google Shape;51;p4"/>
          <p:cNvGrpSpPr/>
          <p:nvPr/>
        </p:nvGrpSpPr>
        <p:grpSpPr>
          <a:xfrm>
            <a:off x="272775" y="2645798"/>
            <a:ext cx="389655" cy="572695"/>
            <a:chOff x="2517509" y="1373387"/>
            <a:chExt cx="220605" cy="324234"/>
          </a:xfrm>
        </p:grpSpPr>
        <p:sp>
          <p:nvSpPr>
            <p:cNvPr id="52" name="Google Shape;52;p4"/>
            <p:cNvSpPr/>
            <p:nvPr/>
          </p:nvSpPr>
          <p:spPr>
            <a:xfrm>
              <a:off x="2517509" y="1373387"/>
              <a:ext cx="220605" cy="324234"/>
            </a:xfrm>
            <a:custGeom>
              <a:rect b="b" l="l" r="r" t="t"/>
              <a:pathLst>
                <a:path extrusionOk="0" h="15888" w="10810">
                  <a:moveTo>
                    <a:pt x="6428" y="580"/>
                  </a:moveTo>
                  <a:cubicBezTo>
                    <a:pt x="6924" y="580"/>
                    <a:pt x="7247" y="716"/>
                    <a:pt x="7270" y="726"/>
                  </a:cubicBezTo>
                  <a:cubicBezTo>
                    <a:pt x="7281" y="726"/>
                    <a:pt x="7285" y="731"/>
                    <a:pt x="7294" y="731"/>
                  </a:cubicBezTo>
                  <a:cubicBezTo>
                    <a:pt x="9443" y="1461"/>
                    <a:pt x="10211" y="5014"/>
                    <a:pt x="10010" y="8006"/>
                  </a:cubicBezTo>
                  <a:cubicBezTo>
                    <a:pt x="9798" y="11221"/>
                    <a:pt x="8446" y="14690"/>
                    <a:pt x="5909" y="15191"/>
                  </a:cubicBezTo>
                  <a:cubicBezTo>
                    <a:pt x="5504" y="15270"/>
                    <a:pt x="5123" y="15310"/>
                    <a:pt x="4765" y="15310"/>
                  </a:cubicBezTo>
                  <a:cubicBezTo>
                    <a:pt x="3657" y="15310"/>
                    <a:pt x="2775" y="14932"/>
                    <a:pt x="2131" y="14175"/>
                  </a:cubicBezTo>
                  <a:cubicBezTo>
                    <a:pt x="670" y="12467"/>
                    <a:pt x="637" y="8890"/>
                    <a:pt x="2046" y="5065"/>
                  </a:cubicBezTo>
                  <a:cubicBezTo>
                    <a:pt x="2880" y="2809"/>
                    <a:pt x="3956" y="1386"/>
                    <a:pt x="5253" y="829"/>
                  </a:cubicBezTo>
                  <a:cubicBezTo>
                    <a:pt x="5698" y="637"/>
                    <a:pt x="6101" y="580"/>
                    <a:pt x="6428" y="580"/>
                  </a:cubicBezTo>
                  <a:close/>
                  <a:moveTo>
                    <a:pt x="6421" y="1"/>
                  </a:moveTo>
                  <a:cubicBezTo>
                    <a:pt x="6029" y="1"/>
                    <a:pt x="5556" y="69"/>
                    <a:pt x="5043" y="286"/>
                  </a:cubicBezTo>
                  <a:cubicBezTo>
                    <a:pt x="3587" y="904"/>
                    <a:pt x="2393" y="2444"/>
                    <a:pt x="1504" y="4864"/>
                  </a:cubicBezTo>
                  <a:cubicBezTo>
                    <a:pt x="0" y="8946"/>
                    <a:pt x="71" y="12658"/>
                    <a:pt x="1686" y="14554"/>
                  </a:cubicBezTo>
                  <a:cubicBezTo>
                    <a:pt x="2439" y="15434"/>
                    <a:pt x="3493" y="15888"/>
                    <a:pt x="4775" y="15888"/>
                  </a:cubicBezTo>
                  <a:cubicBezTo>
                    <a:pt x="5168" y="15888"/>
                    <a:pt x="5585" y="15846"/>
                    <a:pt x="6021" y="15758"/>
                  </a:cubicBezTo>
                  <a:cubicBezTo>
                    <a:pt x="9055" y="15163"/>
                    <a:pt x="10379" y="11225"/>
                    <a:pt x="10589" y="8043"/>
                  </a:cubicBezTo>
                  <a:cubicBezTo>
                    <a:pt x="10809" y="4733"/>
                    <a:pt x="9934" y="1025"/>
                    <a:pt x="7491" y="187"/>
                  </a:cubicBezTo>
                  <a:cubicBezTo>
                    <a:pt x="7409" y="153"/>
                    <a:pt x="7007" y="1"/>
                    <a:pt x="64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p:nvPr/>
          </p:nvSpPr>
          <p:spPr>
            <a:xfrm>
              <a:off x="2591364" y="1467118"/>
              <a:ext cx="81222" cy="150567"/>
            </a:xfrm>
            <a:custGeom>
              <a:rect b="b" l="l" r="r" t="t"/>
              <a:pathLst>
                <a:path extrusionOk="0" h="7378" w="3980">
                  <a:moveTo>
                    <a:pt x="288" y="1"/>
                  </a:moveTo>
                  <a:cubicBezTo>
                    <a:pt x="235" y="1"/>
                    <a:pt x="182" y="16"/>
                    <a:pt x="136" y="47"/>
                  </a:cubicBezTo>
                  <a:cubicBezTo>
                    <a:pt x="52" y="98"/>
                    <a:pt x="0" y="191"/>
                    <a:pt x="0" y="290"/>
                  </a:cubicBezTo>
                  <a:lnTo>
                    <a:pt x="0" y="7087"/>
                  </a:lnTo>
                  <a:cubicBezTo>
                    <a:pt x="0" y="7246"/>
                    <a:pt x="132" y="7377"/>
                    <a:pt x="291" y="7377"/>
                  </a:cubicBezTo>
                  <a:cubicBezTo>
                    <a:pt x="450" y="7377"/>
                    <a:pt x="581" y="7246"/>
                    <a:pt x="581" y="7087"/>
                  </a:cubicBezTo>
                  <a:lnTo>
                    <a:pt x="581" y="753"/>
                  </a:lnTo>
                  <a:lnTo>
                    <a:pt x="3399" y="2130"/>
                  </a:lnTo>
                  <a:lnTo>
                    <a:pt x="3399" y="7087"/>
                  </a:lnTo>
                  <a:cubicBezTo>
                    <a:pt x="3399" y="7246"/>
                    <a:pt x="3530" y="7377"/>
                    <a:pt x="3690" y="7377"/>
                  </a:cubicBezTo>
                  <a:cubicBezTo>
                    <a:pt x="3848" y="7377"/>
                    <a:pt x="3980" y="7246"/>
                    <a:pt x="3980" y="7087"/>
                  </a:cubicBezTo>
                  <a:lnTo>
                    <a:pt x="3980" y="1952"/>
                  </a:lnTo>
                  <a:cubicBezTo>
                    <a:pt x="3980" y="1840"/>
                    <a:pt x="3914" y="1741"/>
                    <a:pt x="3816" y="1689"/>
                  </a:cubicBezTo>
                  <a:lnTo>
                    <a:pt x="417" y="32"/>
                  </a:lnTo>
                  <a:cubicBezTo>
                    <a:pt x="377" y="11"/>
                    <a:pt x="333" y="1"/>
                    <a:pt x="2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 name="Google Shape;54;p4"/>
          <p:cNvSpPr/>
          <p:nvPr/>
        </p:nvSpPr>
        <p:spPr>
          <a:xfrm flipH="1" rot="10800000">
            <a:off x="8839725" y="2547712"/>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4"/>
          <p:cNvSpPr/>
          <p:nvPr/>
        </p:nvSpPr>
        <p:spPr>
          <a:xfrm flipH="1" rot="10800000">
            <a:off x="8581381" y="3167306"/>
            <a:ext cx="170999" cy="259993"/>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p:nvPr/>
        </p:nvSpPr>
        <p:spPr>
          <a:xfrm>
            <a:off x="211125" y="3989594"/>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4"/>
          <p:cNvSpPr/>
          <p:nvPr/>
        </p:nvSpPr>
        <p:spPr>
          <a:xfrm>
            <a:off x="453877" y="4608505"/>
            <a:ext cx="220852" cy="220902"/>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4"/>
          <p:cNvSpPr/>
          <p:nvPr/>
        </p:nvSpPr>
        <p:spPr>
          <a:xfrm flipH="1" rot="10800000">
            <a:off x="8596973" y="4339444"/>
            <a:ext cx="322248" cy="489963"/>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9" name="Shape 59"/>
        <p:cNvGrpSpPr/>
        <p:nvPr/>
      </p:nvGrpSpPr>
      <p:grpSpPr>
        <a:xfrm>
          <a:off x="0" y="0"/>
          <a:ext cx="0" cy="0"/>
          <a:chOff x="0" y="0"/>
          <a:chExt cx="0" cy="0"/>
        </a:xfrm>
      </p:grpSpPr>
      <p:sp>
        <p:nvSpPr>
          <p:cNvPr id="60" name="Google Shape;60;p5"/>
          <p:cNvSpPr txBox="1"/>
          <p:nvPr>
            <p:ph idx="1" type="subTitle"/>
          </p:nvPr>
        </p:nvSpPr>
        <p:spPr>
          <a:xfrm>
            <a:off x="1474338" y="2767963"/>
            <a:ext cx="2092800" cy="2559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2500"/>
              <a:buFont typeface="Bebas Neue"/>
              <a:buNone/>
              <a:defRPr sz="2200">
                <a:latin typeface="Irish Grover"/>
                <a:ea typeface="Irish Grover"/>
                <a:cs typeface="Irish Grover"/>
                <a:sym typeface="Irish Grover"/>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61" name="Google Shape;61;p5"/>
          <p:cNvSpPr txBox="1"/>
          <p:nvPr>
            <p:ph idx="2" type="subTitle"/>
          </p:nvPr>
        </p:nvSpPr>
        <p:spPr>
          <a:xfrm>
            <a:off x="5576863" y="2760325"/>
            <a:ext cx="2092800" cy="255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Font typeface="Bebas Neue"/>
              <a:buNone/>
              <a:defRPr sz="2200">
                <a:latin typeface="Irish Grover"/>
                <a:ea typeface="Irish Grover"/>
                <a:cs typeface="Irish Grover"/>
                <a:sym typeface="Irish Grover"/>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62" name="Google Shape;62;p5"/>
          <p:cNvSpPr txBox="1"/>
          <p:nvPr>
            <p:ph idx="3" type="subTitle"/>
          </p:nvPr>
        </p:nvSpPr>
        <p:spPr>
          <a:xfrm>
            <a:off x="1474338" y="3077202"/>
            <a:ext cx="2092800" cy="834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3" name="Google Shape;63;p5"/>
          <p:cNvSpPr txBox="1"/>
          <p:nvPr>
            <p:ph idx="4" type="subTitle"/>
          </p:nvPr>
        </p:nvSpPr>
        <p:spPr>
          <a:xfrm>
            <a:off x="5576863" y="3069550"/>
            <a:ext cx="2092800" cy="834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4" name="Google Shape;64;p5"/>
          <p:cNvSpPr txBox="1"/>
          <p:nvPr>
            <p:ph type="title"/>
          </p:nvPr>
        </p:nvSpPr>
        <p:spPr>
          <a:xfrm>
            <a:off x="720000" y="445025"/>
            <a:ext cx="7704000" cy="572700"/>
          </a:xfrm>
          <a:prstGeom prst="rect">
            <a:avLst/>
          </a:prstGeom>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34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65" name="Google Shape;65;p5"/>
          <p:cNvSpPr/>
          <p:nvPr/>
        </p:nvSpPr>
        <p:spPr>
          <a:xfrm flipH="1" rot="10800000">
            <a:off x="4472702" y="4372917"/>
            <a:ext cx="309897" cy="471159"/>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5"/>
          <p:cNvSpPr/>
          <p:nvPr/>
        </p:nvSpPr>
        <p:spPr>
          <a:xfrm flipH="1" rot="10800000">
            <a:off x="958675" y="4248321"/>
            <a:ext cx="124577" cy="124605"/>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5"/>
          <p:cNvSpPr/>
          <p:nvPr/>
        </p:nvSpPr>
        <p:spPr>
          <a:xfrm flipH="1" rot="10800000">
            <a:off x="8222373" y="1530232"/>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5"/>
          <p:cNvSpPr/>
          <p:nvPr/>
        </p:nvSpPr>
        <p:spPr>
          <a:xfrm flipH="1" rot="10800000">
            <a:off x="1120498" y="1530239"/>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5"/>
          <p:cNvSpPr/>
          <p:nvPr/>
        </p:nvSpPr>
        <p:spPr>
          <a:xfrm flipH="1" rot="10800000">
            <a:off x="171078" y="183149"/>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
          <p:cNvSpPr/>
          <p:nvPr/>
        </p:nvSpPr>
        <p:spPr>
          <a:xfrm flipH="1" rot="10800000">
            <a:off x="8546875" y="4299510"/>
            <a:ext cx="324506" cy="493366"/>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5"/>
          <p:cNvSpPr/>
          <p:nvPr/>
        </p:nvSpPr>
        <p:spPr>
          <a:xfrm flipH="1" rot="10800000">
            <a:off x="8546878" y="183149"/>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5"/>
          <p:cNvSpPr/>
          <p:nvPr/>
        </p:nvSpPr>
        <p:spPr>
          <a:xfrm flipH="1" rot="10800000">
            <a:off x="8720688" y="2583571"/>
            <a:ext cx="124577" cy="124605"/>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5"/>
          <p:cNvSpPr/>
          <p:nvPr/>
        </p:nvSpPr>
        <p:spPr>
          <a:xfrm flipH="1" rot="10800000">
            <a:off x="391936" y="2596832"/>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
          <p:cNvSpPr/>
          <p:nvPr/>
        </p:nvSpPr>
        <p:spPr>
          <a:xfrm flipH="1" rot="10800000">
            <a:off x="171075" y="4299510"/>
            <a:ext cx="324506" cy="493366"/>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5"/>
          <p:cNvSpPr/>
          <p:nvPr/>
        </p:nvSpPr>
        <p:spPr>
          <a:xfrm flipH="1" rot="10800000">
            <a:off x="6172248" y="4551857"/>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6"/>
          <p:cNvSpPr txBox="1"/>
          <p:nvPr>
            <p:ph type="title"/>
          </p:nvPr>
        </p:nvSpPr>
        <p:spPr>
          <a:xfrm>
            <a:off x="720000" y="445025"/>
            <a:ext cx="7704000" cy="572700"/>
          </a:xfrm>
          <a:prstGeom prst="rect">
            <a:avLst/>
          </a:prstGeom>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400"/>
              <a:buNone/>
              <a:defRPr/>
            </a:lvl1pPr>
            <a:lvl2pPr lvl="1" rtl="0" algn="ctr">
              <a:spcBef>
                <a:spcPts val="0"/>
              </a:spcBef>
              <a:spcAft>
                <a:spcPts val="0"/>
              </a:spcAft>
              <a:buSzPts val="3200"/>
              <a:buNone/>
              <a:defRPr/>
            </a:lvl2pPr>
            <a:lvl3pPr lvl="2" rtl="0" algn="ctr">
              <a:spcBef>
                <a:spcPts val="0"/>
              </a:spcBef>
              <a:spcAft>
                <a:spcPts val="0"/>
              </a:spcAft>
              <a:buSzPts val="3200"/>
              <a:buNone/>
              <a:defRPr/>
            </a:lvl3pPr>
            <a:lvl4pPr lvl="3" rtl="0" algn="ctr">
              <a:spcBef>
                <a:spcPts val="0"/>
              </a:spcBef>
              <a:spcAft>
                <a:spcPts val="0"/>
              </a:spcAft>
              <a:buSzPts val="3200"/>
              <a:buNone/>
              <a:defRPr/>
            </a:lvl4pPr>
            <a:lvl5pPr lvl="4" rtl="0" algn="ctr">
              <a:spcBef>
                <a:spcPts val="0"/>
              </a:spcBef>
              <a:spcAft>
                <a:spcPts val="0"/>
              </a:spcAft>
              <a:buSzPts val="3200"/>
              <a:buNone/>
              <a:defRPr/>
            </a:lvl5pPr>
            <a:lvl6pPr lvl="5" rtl="0" algn="ctr">
              <a:spcBef>
                <a:spcPts val="0"/>
              </a:spcBef>
              <a:spcAft>
                <a:spcPts val="0"/>
              </a:spcAft>
              <a:buSzPts val="3200"/>
              <a:buNone/>
              <a:defRPr/>
            </a:lvl6pPr>
            <a:lvl7pPr lvl="6" rtl="0" algn="ctr">
              <a:spcBef>
                <a:spcPts val="0"/>
              </a:spcBef>
              <a:spcAft>
                <a:spcPts val="0"/>
              </a:spcAft>
              <a:buSzPts val="3200"/>
              <a:buNone/>
              <a:defRPr/>
            </a:lvl7pPr>
            <a:lvl8pPr lvl="7" rtl="0" algn="ctr">
              <a:spcBef>
                <a:spcPts val="0"/>
              </a:spcBef>
              <a:spcAft>
                <a:spcPts val="0"/>
              </a:spcAft>
              <a:buSzPts val="3200"/>
              <a:buNone/>
              <a:defRPr/>
            </a:lvl8pPr>
            <a:lvl9pPr lvl="8" rtl="0" algn="ctr">
              <a:spcBef>
                <a:spcPts val="0"/>
              </a:spcBef>
              <a:spcAft>
                <a:spcPts val="0"/>
              </a:spcAft>
              <a:buSzPts val="3200"/>
              <a:buNone/>
              <a:defRPr/>
            </a:lvl9pPr>
          </a:lstStyle>
          <a:p/>
        </p:txBody>
      </p:sp>
      <p:sp>
        <p:nvSpPr>
          <p:cNvPr id="78" name="Google Shape;78;p6"/>
          <p:cNvSpPr/>
          <p:nvPr/>
        </p:nvSpPr>
        <p:spPr>
          <a:xfrm flipH="1" rot="10800000">
            <a:off x="8696839" y="1832967"/>
            <a:ext cx="309897" cy="471159"/>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6"/>
          <p:cNvSpPr/>
          <p:nvPr/>
        </p:nvSpPr>
        <p:spPr>
          <a:xfrm flipH="1" rot="10800000">
            <a:off x="1847238" y="4825321"/>
            <a:ext cx="124577" cy="124605"/>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6"/>
          <p:cNvSpPr/>
          <p:nvPr/>
        </p:nvSpPr>
        <p:spPr>
          <a:xfrm flipH="1" rot="10800000">
            <a:off x="8532973" y="1296782"/>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6"/>
          <p:cNvSpPr/>
          <p:nvPr/>
        </p:nvSpPr>
        <p:spPr>
          <a:xfrm flipH="1" rot="10800000">
            <a:off x="284273" y="1328989"/>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6"/>
          <p:cNvSpPr/>
          <p:nvPr/>
        </p:nvSpPr>
        <p:spPr>
          <a:xfrm flipH="1" rot="10800000">
            <a:off x="171078" y="183149"/>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6"/>
          <p:cNvSpPr/>
          <p:nvPr/>
        </p:nvSpPr>
        <p:spPr>
          <a:xfrm flipH="1" rot="10800000">
            <a:off x="8546875" y="4299510"/>
            <a:ext cx="324506" cy="493366"/>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6"/>
          <p:cNvSpPr/>
          <p:nvPr/>
        </p:nvSpPr>
        <p:spPr>
          <a:xfrm flipH="1" rot="10800000">
            <a:off x="8789500" y="3118771"/>
            <a:ext cx="124577" cy="124605"/>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6"/>
          <p:cNvSpPr/>
          <p:nvPr/>
        </p:nvSpPr>
        <p:spPr>
          <a:xfrm flipH="1" rot="10800000">
            <a:off x="5399523" y="4838582"/>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6"/>
          <p:cNvSpPr/>
          <p:nvPr/>
        </p:nvSpPr>
        <p:spPr>
          <a:xfrm flipH="1" rot="10800000">
            <a:off x="171086" y="3167107"/>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6"/>
          <p:cNvSpPr/>
          <p:nvPr/>
        </p:nvSpPr>
        <p:spPr>
          <a:xfrm flipH="1" rot="10800000">
            <a:off x="171075" y="4299510"/>
            <a:ext cx="324506" cy="493366"/>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6"/>
          <p:cNvSpPr/>
          <p:nvPr/>
        </p:nvSpPr>
        <p:spPr>
          <a:xfrm flipH="1" rot="10800000">
            <a:off x="8546878" y="183149"/>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9" name="Shape 89"/>
        <p:cNvGrpSpPr/>
        <p:nvPr/>
      </p:nvGrpSpPr>
      <p:grpSpPr>
        <a:xfrm>
          <a:off x="0" y="0"/>
          <a:ext cx="0" cy="0"/>
          <a:chOff x="0" y="0"/>
          <a:chExt cx="0" cy="0"/>
        </a:xfrm>
      </p:grpSpPr>
      <p:sp>
        <p:nvSpPr>
          <p:cNvPr id="90" name="Google Shape;90;p7"/>
          <p:cNvSpPr txBox="1"/>
          <p:nvPr>
            <p:ph idx="1" type="body"/>
          </p:nvPr>
        </p:nvSpPr>
        <p:spPr>
          <a:xfrm>
            <a:off x="720000" y="2057400"/>
            <a:ext cx="3322200" cy="1472700"/>
          </a:xfrm>
          <a:prstGeom prst="rect">
            <a:avLst/>
          </a:prstGeom>
        </p:spPr>
        <p:txBody>
          <a:bodyPr anchorCtr="0" anchor="ctr" bIns="91425" lIns="91425" spcFirstLastPara="1" rIns="91425" wrap="square" tIns="91425">
            <a:noAutofit/>
          </a:bodyPr>
          <a:lstStyle>
            <a:lvl1pPr indent="-317500" lvl="0" marL="457200" rtl="0">
              <a:lnSpc>
                <a:spcPct val="100000"/>
              </a:lnSpc>
              <a:spcBef>
                <a:spcPts val="0"/>
              </a:spcBef>
              <a:spcAft>
                <a:spcPts val="0"/>
              </a:spcAft>
              <a:buSzPts val="1400"/>
              <a:buChar char="●"/>
              <a:defRPr sz="1800"/>
            </a:lvl1pPr>
            <a:lvl2pPr indent="-317500" lvl="1" marL="914400" rtl="0">
              <a:lnSpc>
                <a:spcPct val="115000"/>
              </a:lnSpc>
              <a:spcBef>
                <a:spcPts val="0"/>
              </a:spcBef>
              <a:spcAft>
                <a:spcPts val="0"/>
              </a:spcAft>
              <a:buSzPts val="1400"/>
              <a:buChar char="○"/>
              <a:defRPr/>
            </a:lvl2pPr>
            <a:lvl3pPr indent="-317500" lvl="2" marL="1371600" rtl="0">
              <a:lnSpc>
                <a:spcPct val="115000"/>
              </a:lnSpc>
              <a:spcBef>
                <a:spcPts val="0"/>
              </a:spcBef>
              <a:spcAft>
                <a:spcPts val="0"/>
              </a:spcAft>
              <a:buSzPts val="1400"/>
              <a:buChar char="■"/>
              <a:defRPr/>
            </a:lvl3pPr>
            <a:lvl4pPr indent="-317500" lvl="3" marL="1828800" rtl="0">
              <a:lnSpc>
                <a:spcPct val="115000"/>
              </a:lnSpc>
              <a:spcBef>
                <a:spcPts val="0"/>
              </a:spcBef>
              <a:spcAft>
                <a:spcPts val="0"/>
              </a:spcAft>
              <a:buSzPts val="1400"/>
              <a:buChar char="●"/>
              <a:defRPr/>
            </a:lvl4pPr>
            <a:lvl5pPr indent="-317500" lvl="4" marL="2286000" rtl="0">
              <a:lnSpc>
                <a:spcPct val="115000"/>
              </a:lnSpc>
              <a:spcBef>
                <a:spcPts val="0"/>
              </a:spcBef>
              <a:spcAft>
                <a:spcPts val="0"/>
              </a:spcAft>
              <a:buSzPts val="1400"/>
              <a:buChar char="○"/>
              <a:defRPr/>
            </a:lvl5pPr>
            <a:lvl6pPr indent="-317500" lvl="5" marL="2743200" rtl="0">
              <a:lnSpc>
                <a:spcPct val="115000"/>
              </a:lnSpc>
              <a:spcBef>
                <a:spcPts val="0"/>
              </a:spcBef>
              <a:spcAft>
                <a:spcPts val="0"/>
              </a:spcAft>
              <a:buSzPts val="1400"/>
              <a:buChar char="■"/>
              <a:defRPr/>
            </a:lvl6pPr>
            <a:lvl7pPr indent="-317500" lvl="6" marL="3200400" rtl="0">
              <a:lnSpc>
                <a:spcPct val="115000"/>
              </a:lnSpc>
              <a:spcBef>
                <a:spcPts val="0"/>
              </a:spcBef>
              <a:spcAft>
                <a:spcPts val="0"/>
              </a:spcAft>
              <a:buSzPts val="1400"/>
              <a:buChar char="●"/>
              <a:defRPr/>
            </a:lvl7pPr>
            <a:lvl8pPr indent="-317500" lvl="7" marL="3657600" rtl="0">
              <a:lnSpc>
                <a:spcPct val="115000"/>
              </a:lnSpc>
              <a:spcBef>
                <a:spcPts val="0"/>
              </a:spcBef>
              <a:spcAft>
                <a:spcPts val="0"/>
              </a:spcAft>
              <a:buSzPts val="1400"/>
              <a:buChar char="○"/>
              <a:defRPr/>
            </a:lvl8pPr>
            <a:lvl9pPr indent="-317500" lvl="8" marL="4114800" rtl="0">
              <a:lnSpc>
                <a:spcPct val="115000"/>
              </a:lnSpc>
              <a:spcBef>
                <a:spcPts val="0"/>
              </a:spcBef>
              <a:spcAft>
                <a:spcPts val="0"/>
              </a:spcAft>
              <a:buSzPts val="1400"/>
              <a:buChar char="■"/>
              <a:defRPr/>
            </a:lvl9pPr>
          </a:lstStyle>
          <a:p/>
        </p:txBody>
      </p:sp>
      <p:sp>
        <p:nvSpPr>
          <p:cNvPr id="91" name="Google Shape;91;p7"/>
          <p:cNvSpPr txBox="1"/>
          <p:nvPr>
            <p:ph type="title"/>
          </p:nvPr>
        </p:nvSpPr>
        <p:spPr>
          <a:xfrm>
            <a:off x="720000" y="445025"/>
            <a:ext cx="3964800" cy="572700"/>
          </a:xfrm>
          <a:prstGeom prst="rect">
            <a:avLst/>
          </a:prstGeom>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34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92" name="Google Shape;92;p7"/>
          <p:cNvSpPr/>
          <p:nvPr/>
        </p:nvSpPr>
        <p:spPr>
          <a:xfrm>
            <a:off x="266590" y="1198714"/>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7"/>
          <p:cNvSpPr/>
          <p:nvPr/>
        </p:nvSpPr>
        <p:spPr>
          <a:xfrm>
            <a:off x="4279873" y="4386398"/>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7"/>
          <p:cNvSpPr/>
          <p:nvPr/>
        </p:nvSpPr>
        <p:spPr>
          <a:xfrm>
            <a:off x="487461" y="4743030"/>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7"/>
          <p:cNvSpPr/>
          <p:nvPr/>
        </p:nvSpPr>
        <p:spPr>
          <a:xfrm>
            <a:off x="1663265" y="4050614"/>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7"/>
          <p:cNvSpPr/>
          <p:nvPr/>
        </p:nvSpPr>
        <p:spPr>
          <a:xfrm>
            <a:off x="8266650" y="586149"/>
            <a:ext cx="324506" cy="493366"/>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7"/>
          <p:cNvSpPr/>
          <p:nvPr/>
        </p:nvSpPr>
        <p:spPr>
          <a:xfrm>
            <a:off x="5375027" y="1198730"/>
            <a:ext cx="220852" cy="220902"/>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7"/>
          <p:cNvSpPr/>
          <p:nvPr/>
        </p:nvSpPr>
        <p:spPr>
          <a:xfrm>
            <a:off x="8490098" y="4477594"/>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9" name="Shape 99"/>
        <p:cNvGrpSpPr/>
        <p:nvPr/>
      </p:nvGrpSpPr>
      <p:grpSpPr>
        <a:xfrm>
          <a:off x="0" y="0"/>
          <a:ext cx="0" cy="0"/>
          <a:chOff x="0" y="0"/>
          <a:chExt cx="0" cy="0"/>
        </a:xfrm>
      </p:grpSpPr>
      <p:sp>
        <p:nvSpPr>
          <p:cNvPr id="100" name="Google Shape;100;p8"/>
          <p:cNvSpPr txBox="1"/>
          <p:nvPr>
            <p:ph type="title"/>
          </p:nvPr>
        </p:nvSpPr>
        <p:spPr>
          <a:xfrm>
            <a:off x="2708550" y="1980100"/>
            <a:ext cx="3726900" cy="1762800"/>
          </a:xfrm>
          <a:prstGeom prst="rect">
            <a:avLst/>
          </a:prstGeom>
        </p:spPr>
        <p:txBody>
          <a:bodyPr anchorCtr="0" anchor="ctr" bIns="91425" lIns="91425" spcFirstLastPara="1" rIns="91425" wrap="square" tIns="91425">
            <a:noAutofit/>
          </a:bodyPr>
          <a:lstStyle>
            <a:lvl1pPr lvl="0" algn="ctr">
              <a:lnSpc>
                <a:spcPct val="70000"/>
              </a:lnSpc>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101" name="Google Shape;101;p8"/>
          <p:cNvSpPr/>
          <p:nvPr/>
        </p:nvSpPr>
        <p:spPr>
          <a:xfrm>
            <a:off x="2362502" y="183149"/>
            <a:ext cx="309897" cy="471159"/>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8"/>
          <p:cNvSpPr/>
          <p:nvPr/>
        </p:nvSpPr>
        <p:spPr>
          <a:xfrm>
            <a:off x="347388" y="1224086"/>
            <a:ext cx="124577" cy="124605"/>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8"/>
          <p:cNvSpPr/>
          <p:nvPr/>
        </p:nvSpPr>
        <p:spPr>
          <a:xfrm>
            <a:off x="7634773" y="2319455"/>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8"/>
          <p:cNvSpPr/>
          <p:nvPr/>
        </p:nvSpPr>
        <p:spPr>
          <a:xfrm>
            <a:off x="1088298" y="2478023"/>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8"/>
          <p:cNvSpPr/>
          <p:nvPr/>
        </p:nvSpPr>
        <p:spPr>
          <a:xfrm>
            <a:off x="171078" y="4666029"/>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8"/>
          <p:cNvSpPr/>
          <p:nvPr/>
        </p:nvSpPr>
        <p:spPr>
          <a:xfrm>
            <a:off x="8222375" y="674799"/>
            <a:ext cx="324506" cy="493366"/>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8"/>
          <p:cNvSpPr/>
          <p:nvPr/>
        </p:nvSpPr>
        <p:spPr>
          <a:xfrm>
            <a:off x="8873638" y="1268161"/>
            <a:ext cx="124577" cy="124605"/>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8"/>
          <p:cNvSpPr/>
          <p:nvPr/>
        </p:nvSpPr>
        <p:spPr>
          <a:xfrm>
            <a:off x="6172248" y="535005"/>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8"/>
          <p:cNvSpPr/>
          <p:nvPr/>
        </p:nvSpPr>
        <p:spPr>
          <a:xfrm>
            <a:off x="1905448" y="4711630"/>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8"/>
          <p:cNvSpPr/>
          <p:nvPr/>
        </p:nvSpPr>
        <p:spPr>
          <a:xfrm>
            <a:off x="8546878" y="4666029"/>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1" name="Shape 111"/>
        <p:cNvGrpSpPr/>
        <p:nvPr/>
      </p:nvGrpSpPr>
      <p:grpSpPr>
        <a:xfrm>
          <a:off x="0" y="0"/>
          <a:ext cx="0" cy="0"/>
          <a:chOff x="0" y="0"/>
          <a:chExt cx="0" cy="0"/>
        </a:xfrm>
      </p:grpSpPr>
      <p:sp>
        <p:nvSpPr>
          <p:cNvPr id="112" name="Google Shape;112;p9"/>
          <p:cNvSpPr txBox="1"/>
          <p:nvPr>
            <p:ph type="title"/>
          </p:nvPr>
        </p:nvSpPr>
        <p:spPr>
          <a:xfrm>
            <a:off x="2672400" y="1224075"/>
            <a:ext cx="37992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4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13" name="Google Shape;113;p9"/>
          <p:cNvSpPr txBox="1"/>
          <p:nvPr>
            <p:ph idx="1" type="subTitle"/>
          </p:nvPr>
        </p:nvSpPr>
        <p:spPr>
          <a:xfrm>
            <a:off x="2591850" y="2237625"/>
            <a:ext cx="3960300" cy="1681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8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14" name="Google Shape;114;p9"/>
          <p:cNvSpPr/>
          <p:nvPr/>
        </p:nvSpPr>
        <p:spPr>
          <a:xfrm>
            <a:off x="2362502" y="183149"/>
            <a:ext cx="309897" cy="471159"/>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9"/>
          <p:cNvSpPr/>
          <p:nvPr/>
        </p:nvSpPr>
        <p:spPr>
          <a:xfrm>
            <a:off x="347388" y="1224086"/>
            <a:ext cx="124577" cy="124605"/>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9"/>
          <p:cNvSpPr/>
          <p:nvPr/>
        </p:nvSpPr>
        <p:spPr>
          <a:xfrm>
            <a:off x="8222373" y="3556630"/>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9"/>
          <p:cNvSpPr/>
          <p:nvPr/>
        </p:nvSpPr>
        <p:spPr>
          <a:xfrm>
            <a:off x="1120498" y="3556623"/>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9"/>
          <p:cNvSpPr/>
          <p:nvPr/>
        </p:nvSpPr>
        <p:spPr>
          <a:xfrm>
            <a:off x="171078" y="4666029"/>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9"/>
          <p:cNvSpPr/>
          <p:nvPr/>
        </p:nvSpPr>
        <p:spPr>
          <a:xfrm>
            <a:off x="8222375" y="674799"/>
            <a:ext cx="324506" cy="493366"/>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9"/>
          <p:cNvSpPr/>
          <p:nvPr/>
        </p:nvSpPr>
        <p:spPr>
          <a:xfrm>
            <a:off x="8873638" y="1268161"/>
            <a:ext cx="124577" cy="124605"/>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9"/>
          <p:cNvSpPr/>
          <p:nvPr/>
        </p:nvSpPr>
        <p:spPr>
          <a:xfrm>
            <a:off x="6172248" y="535005"/>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9"/>
          <p:cNvSpPr/>
          <p:nvPr/>
        </p:nvSpPr>
        <p:spPr>
          <a:xfrm>
            <a:off x="1857148" y="4510405"/>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9"/>
          <p:cNvSpPr/>
          <p:nvPr/>
        </p:nvSpPr>
        <p:spPr>
          <a:xfrm>
            <a:off x="8546878" y="4666029"/>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4" name="Shape 124"/>
        <p:cNvGrpSpPr/>
        <p:nvPr/>
      </p:nvGrpSpPr>
      <p:grpSpPr>
        <a:xfrm>
          <a:off x="0" y="0"/>
          <a:ext cx="0" cy="0"/>
          <a:chOff x="0" y="0"/>
          <a:chExt cx="0" cy="0"/>
        </a:xfrm>
      </p:grpSpPr>
      <p:sp>
        <p:nvSpPr>
          <p:cNvPr id="125" name="Google Shape;125;p10"/>
          <p:cNvSpPr txBox="1"/>
          <p:nvPr>
            <p:ph type="title"/>
          </p:nvPr>
        </p:nvSpPr>
        <p:spPr>
          <a:xfrm>
            <a:off x="720000" y="3903896"/>
            <a:ext cx="7704000" cy="690300"/>
          </a:xfrm>
          <a:prstGeom prst="rect">
            <a:avLst/>
          </a:prstGeom>
          <a:solidFill>
            <a:schemeClr val="accent1"/>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400"/>
              <a:buNone/>
              <a:defRPr/>
            </a:lvl1pPr>
            <a:lvl2pPr lvl="1" rtl="0" algn="ctr">
              <a:spcBef>
                <a:spcPts val="0"/>
              </a:spcBef>
              <a:spcAft>
                <a:spcPts val="0"/>
              </a:spcAft>
              <a:buSzPts val="3200"/>
              <a:buNone/>
              <a:defRPr/>
            </a:lvl2pPr>
            <a:lvl3pPr lvl="2" rtl="0" algn="ctr">
              <a:spcBef>
                <a:spcPts val="0"/>
              </a:spcBef>
              <a:spcAft>
                <a:spcPts val="0"/>
              </a:spcAft>
              <a:buSzPts val="3200"/>
              <a:buNone/>
              <a:defRPr/>
            </a:lvl3pPr>
            <a:lvl4pPr lvl="3" rtl="0" algn="ctr">
              <a:spcBef>
                <a:spcPts val="0"/>
              </a:spcBef>
              <a:spcAft>
                <a:spcPts val="0"/>
              </a:spcAft>
              <a:buSzPts val="3200"/>
              <a:buNone/>
              <a:defRPr/>
            </a:lvl4pPr>
            <a:lvl5pPr lvl="4" rtl="0" algn="ctr">
              <a:spcBef>
                <a:spcPts val="0"/>
              </a:spcBef>
              <a:spcAft>
                <a:spcPts val="0"/>
              </a:spcAft>
              <a:buSzPts val="3200"/>
              <a:buNone/>
              <a:defRPr/>
            </a:lvl5pPr>
            <a:lvl6pPr lvl="5" rtl="0" algn="ctr">
              <a:spcBef>
                <a:spcPts val="0"/>
              </a:spcBef>
              <a:spcAft>
                <a:spcPts val="0"/>
              </a:spcAft>
              <a:buSzPts val="3200"/>
              <a:buNone/>
              <a:defRPr/>
            </a:lvl6pPr>
            <a:lvl7pPr lvl="6" rtl="0" algn="ctr">
              <a:spcBef>
                <a:spcPts val="0"/>
              </a:spcBef>
              <a:spcAft>
                <a:spcPts val="0"/>
              </a:spcAft>
              <a:buSzPts val="3200"/>
              <a:buNone/>
              <a:defRPr/>
            </a:lvl7pPr>
            <a:lvl8pPr lvl="7" rtl="0" algn="ctr">
              <a:spcBef>
                <a:spcPts val="0"/>
              </a:spcBef>
              <a:spcAft>
                <a:spcPts val="0"/>
              </a:spcAft>
              <a:buSzPts val="3200"/>
              <a:buNone/>
              <a:defRPr/>
            </a:lvl8pPr>
            <a:lvl9pPr lvl="8" rtl="0" algn="ctr">
              <a:spcBef>
                <a:spcPts val="0"/>
              </a:spcBef>
              <a:spcAft>
                <a:spcPts val="0"/>
              </a:spcAft>
              <a:buSzPts val="3200"/>
              <a:buNone/>
              <a:defRPr/>
            </a:lvl9pPr>
          </a:lstStyle>
          <a:p/>
        </p:txBody>
      </p:sp>
      <p:sp>
        <p:nvSpPr>
          <p:cNvPr id="126" name="Google Shape;126;p10"/>
          <p:cNvSpPr/>
          <p:nvPr/>
        </p:nvSpPr>
        <p:spPr>
          <a:xfrm>
            <a:off x="535163" y="1983661"/>
            <a:ext cx="124577" cy="124605"/>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0"/>
          <p:cNvSpPr/>
          <p:nvPr/>
        </p:nvSpPr>
        <p:spPr>
          <a:xfrm>
            <a:off x="294573" y="3002323"/>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0"/>
          <p:cNvSpPr/>
          <p:nvPr/>
        </p:nvSpPr>
        <p:spPr>
          <a:xfrm>
            <a:off x="233203" y="4053054"/>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0"/>
          <p:cNvSpPr/>
          <p:nvPr/>
        </p:nvSpPr>
        <p:spPr>
          <a:xfrm>
            <a:off x="8480725" y="288312"/>
            <a:ext cx="324506" cy="493366"/>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0"/>
          <p:cNvSpPr/>
          <p:nvPr/>
        </p:nvSpPr>
        <p:spPr>
          <a:xfrm>
            <a:off x="8680650" y="2265386"/>
            <a:ext cx="124577" cy="124605"/>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0"/>
          <p:cNvSpPr/>
          <p:nvPr/>
        </p:nvSpPr>
        <p:spPr>
          <a:xfrm>
            <a:off x="6226123" y="1261205"/>
            <a:ext cx="98100" cy="98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0"/>
          <p:cNvSpPr/>
          <p:nvPr/>
        </p:nvSpPr>
        <p:spPr>
          <a:xfrm>
            <a:off x="7831703" y="3134954"/>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0"/>
          <p:cNvSpPr/>
          <p:nvPr/>
        </p:nvSpPr>
        <p:spPr>
          <a:xfrm>
            <a:off x="6994950" y="2771299"/>
            <a:ext cx="124577" cy="124605"/>
          </a:xfrm>
          <a:custGeom>
            <a:rect b="b" l="l" r="r" t="t"/>
            <a:pathLst>
              <a:path extrusionOk="0" h="4430" w="4429">
                <a:moveTo>
                  <a:pt x="2214" y="689"/>
                </a:moveTo>
                <a:cubicBezTo>
                  <a:pt x="3057" y="689"/>
                  <a:pt x="3741" y="1377"/>
                  <a:pt x="3741" y="2215"/>
                </a:cubicBezTo>
                <a:cubicBezTo>
                  <a:pt x="3741" y="3057"/>
                  <a:pt x="3057" y="3740"/>
                  <a:pt x="2214" y="3740"/>
                </a:cubicBezTo>
                <a:cubicBezTo>
                  <a:pt x="1377" y="3740"/>
                  <a:pt x="693" y="3057"/>
                  <a:pt x="693" y="2215"/>
                </a:cubicBezTo>
                <a:cubicBezTo>
                  <a:pt x="693" y="1377"/>
                  <a:pt x="1377" y="689"/>
                  <a:pt x="2214" y="689"/>
                </a:cubicBezTo>
                <a:close/>
                <a:moveTo>
                  <a:pt x="2214" y="0"/>
                </a:moveTo>
                <a:cubicBezTo>
                  <a:pt x="997" y="0"/>
                  <a:pt x="1" y="998"/>
                  <a:pt x="1" y="2215"/>
                </a:cubicBezTo>
                <a:cubicBezTo>
                  <a:pt x="1" y="3437"/>
                  <a:pt x="997" y="4429"/>
                  <a:pt x="2214" y="4429"/>
                </a:cubicBezTo>
                <a:cubicBezTo>
                  <a:pt x="3436" y="4429"/>
                  <a:pt x="4429" y="3437"/>
                  <a:pt x="4429" y="2215"/>
                </a:cubicBezTo>
                <a:cubicBezTo>
                  <a:pt x="4429" y="998"/>
                  <a:pt x="3436" y="0"/>
                  <a:pt x="2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0"/>
          <p:cNvSpPr/>
          <p:nvPr/>
        </p:nvSpPr>
        <p:spPr>
          <a:xfrm>
            <a:off x="442502" y="211699"/>
            <a:ext cx="309897" cy="471159"/>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6.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5"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400"/>
              <a:buFont typeface="Irish Grover"/>
              <a:buNone/>
              <a:defRPr sz="3400">
                <a:solidFill>
                  <a:schemeClr val="dk2"/>
                </a:solidFill>
                <a:latin typeface="Irish Grover"/>
                <a:ea typeface="Irish Grover"/>
                <a:cs typeface="Irish Grover"/>
                <a:sym typeface="Irish Grover"/>
              </a:defRPr>
            </a:lvl1pPr>
            <a:lvl2pPr lvl="1" rtl="0">
              <a:spcBef>
                <a:spcPts val="0"/>
              </a:spcBef>
              <a:spcAft>
                <a:spcPts val="0"/>
              </a:spcAft>
              <a:buClr>
                <a:schemeClr val="dk2"/>
              </a:buClr>
              <a:buSzPts val="3200"/>
              <a:buFont typeface="Irish Grover"/>
              <a:buNone/>
              <a:defRPr sz="3200">
                <a:solidFill>
                  <a:schemeClr val="dk2"/>
                </a:solidFill>
                <a:latin typeface="Irish Grover"/>
                <a:ea typeface="Irish Grover"/>
                <a:cs typeface="Irish Grover"/>
                <a:sym typeface="Irish Grover"/>
              </a:defRPr>
            </a:lvl2pPr>
            <a:lvl3pPr lvl="2" rtl="0">
              <a:spcBef>
                <a:spcPts val="0"/>
              </a:spcBef>
              <a:spcAft>
                <a:spcPts val="0"/>
              </a:spcAft>
              <a:buClr>
                <a:schemeClr val="dk2"/>
              </a:buClr>
              <a:buSzPts val="3200"/>
              <a:buFont typeface="Irish Grover"/>
              <a:buNone/>
              <a:defRPr sz="3200">
                <a:solidFill>
                  <a:schemeClr val="dk2"/>
                </a:solidFill>
                <a:latin typeface="Irish Grover"/>
                <a:ea typeface="Irish Grover"/>
                <a:cs typeface="Irish Grover"/>
                <a:sym typeface="Irish Grover"/>
              </a:defRPr>
            </a:lvl3pPr>
            <a:lvl4pPr lvl="3" rtl="0">
              <a:spcBef>
                <a:spcPts val="0"/>
              </a:spcBef>
              <a:spcAft>
                <a:spcPts val="0"/>
              </a:spcAft>
              <a:buClr>
                <a:schemeClr val="dk2"/>
              </a:buClr>
              <a:buSzPts val="3200"/>
              <a:buFont typeface="Irish Grover"/>
              <a:buNone/>
              <a:defRPr sz="3200">
                <a:solidFill>
                  <a:schemeClr val="dk2"/>
                </a:solidFill>
                <a:latin typeface="Irish Grover"/>
                <a:ea typeface="Irish Grover"/>
                <a:cs typeface="Irish Grover"/>
                <a:sym typeface="Irish Grover"/>
              </a:defRPr>
            </a:lvl4pPr>
            <a:lvl5pPr lvl="4" rtl="0">
              <a:spcBef>
                <a:spcPts val="0"/>
              </a:spcBef>
              <a:spcAft>
                <a:spcPts val="0"/>
              </a:spcAft>
              <a:buClr>
                <a:schemeClr val="dk2"/>
              </a:buClr>
              <a:buSzPts val="3200"/>
              <a:buFont typeface="Irish Grover"/>
              <a:buNone/>
              <a:defRPr sz="3200">
                <a:solidFill>
                  <a:schemeClr val="dk2"/>
                </a:solidFill>
                <a:latin typeface="Irish Grover"/>
                <a:ea typeface="Irish Grover"/>
                <a:cs typeface="Irish Grover"/>
                <a:sym typeface="Irish Grover"/>
              </a:defRPr>
            </a:lvl5pPr>
            <a:lvl6pPr lvl="5" rtl="0">
              <a:spcBef>
                <a:spcPts val="0"/>
              </a:spcBef>
              <a:spcAft>
                <a:spcPts val="0"/>
              </a:spcAft>
              <a:buClr>
                <a:schemeClr val="dk2"/>
              </a:buClr>
              <a:buSzPts val="3200"/>
              <a:buFont typeface="Irish Grover"/>
              <a:buNone/>
              <a:defRPr sz="3200">
                <a:solidFill>
                  <a:schemeClr val="dk2"/>
                </a:solidFill>
                <a:latin typeface="Irish Grover"/>
                <a:ea typeface="Irish Grover"/>
                <a:cs typeface="Irish Grover"/>
                <a:sym typeface="Irish Grover"/>
              </a:defRPr>
            </a:lvl6pPr>
            <a:lvl7pPr lvl="6" rtl="0">
              <a:spcBef>
                <a:spcPts val="0"/>
              </a:spcBef>
              <a:spcAft>
                <a:spcPts val="0"/>
              </a:spcAft>
              <a:buClr>
                <a:schemeClr val="dk2"/>
              </a:buClr>
              <a:buSzPts val="3200"/>
              <a:buFont typeface="Irish Grover"/>
              <a:buNone/>
              <a:defRPr sz="3200">
                <a:solidFill>
                  <a:schemeClr val="dk2"/>
                </a:solidFill>
                <a:latin typeface="Irish Grover"/>
                <a:ea typeface="Irish Grover"/>
                <a:cs typeface="Irish Grover"/>
                <a:sym typeface="Irish Grover"/>
              </a:defRPr>
            </a:lvl7pPr>
            <a:lvl8pPr lvl="7" rtl="0">
              <a:spcBef>
                <a:spcPts val="0"/>
              </a:spcBef>
              <a:spcAft>
                <a:spcPts val="0"/>
              </a:spcAft>
              <a:buClr>
                <a:schemeClr val="dk2"/>
              </a:buClr>
              <a:buSzPts val="3200"/>
              <a:buFont typeface="Irish Grover"/>
              <a:buNone/>
              <a:defRPr sz="3200">
                <a:solidFill>
                  <a:schemeClr val="dk2"/>
                </a:solidFill>
                <a:latin typeface="Irish Grover"/>
                <a:ea typeface="Irish Grover"/>
                <a:cs typeface="Irish Grover"/>
                <a:sym typeface="Irish Grover"/>
              </a:defRPr>
            </a:lvl8pPr>
            <a:lvl9pPr lvl="8" rtl="0">
              <a:spcBef>
                <a:spcPts val="0"/>
              </a:spcBef>
              <a:spcAft>
                <a:spcPts val="0"/>
              </a:spcAft>
              <a:buClr>
                <a:schemeClr val="dk2"/>
              </a:buClr>
              <a:buSzPts val="3200"/>
              <a:buFont typeface="Irish Grover"/>
              <a:buNone/>
              <a:defRPr sz="3200">
                <a:solidFill>
                  <a:schemeClr val="dk2"/>
                </a:solidFill>
                <a:latin typeface="Irish Grover"/>
                <a:ea typeface="Irish Grover"/>
                <a:cs typeface="Irish Grover"/>
                <a:sym typeface="Irish Grov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1pPr>
            <a:lvl2pPr indent="-317500" lvl="1" marL="914400">
              <a:lnSpc>
                <a:spcPct val="115000"/>
              </a:lnSpc>
              <a:spcBef>
                <a:spcPts val="160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2pPr>
            <a:lvl3pPr indent="-317500" lvl="2" marL="1371600">
              <a:lnSpc>
                <a:spcPct val="115000"/>
              </a:lnSpc>
              <a:spcBef>
                <a:spcPts val="160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3pPr>
            <a:lvl4pPr indent="-317500" lvl="3" marL="1828800">
              <a:lnSpc>
                <a:spcPct val="115000"/>
              </a:lnSpc>
              <a:spcBef>
                <a:spcPts val="160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4pPr>
            <a:lvl5pPr indent="-317500" lvl="4" marL="2286000">
              <a:lnSpc>
                <a:spcPct val="115000"/>
              </a:lnSpc>
              <a:spcBef>
                <a:spcPts val="160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5pPr>
            <a:lvl6pPr indent="-317500" lvl="5" marL="2743200">
              <a:lnSpc>
                <a:spcPct val="115000"/>
              </a:lnSpc>
              <a:spcBef>
                <a:spcPts val="160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6pPr>
            <a:lvl7pPr indent="-317500" lvl="6" marL="3200400">
              <a:lnSpc>
                <a:spcPct val="115000"/>
              </a:lnSpc>
              <a:spcBef>
                <a:spcPts val="160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7pPr>
            <a:lvl8pPr indent="-317500" lvl="7" marL="3657600">
              <a:lnSpc>
                <a:spcPct val="115000"/>
              </a:lnSpc>
              <a:spcBef>
                <a:spcPts val="1600"/>
              </a:spcBef>
              <a:spcAft>
                <a:spcPts val="0"/>
              </a:spcAft>
              <a:buClr>
                <a:schemeClr val="dk2"/>
              </a:buClr>
              <a:buSzPts val="1400"/>
              <a:buFont typeface="Bellota Text"/>
              <a:buChar char="○"/>
              <a:defRPr>
                <a:solidFill>
                  <a:schemeClr val="dk2"/>
                </a:solidFill>
                <a:latin typeface="Bellota Text"/>
                <a:ea typeface="Bellota Text"/>
                <a:cs typeface="Bellota Text"/>
                <a:sym typeface="Bellota Text"/>
              </a:defRPr>
            </a:lvl8pPr>
            <a:lvl9pPr indent="-317500" lvl="8" marL="4114800">
              <a:lnSpc>
                <a:spcPct val="115000"/>
              </a:lnSpc>
              <a:spcBef>
                <a:spcPts val="1600"/>
              </a:spcBef>
              <a:spcAft>
                <a:spcPts val="1600"/>
              </a:spcAft>
              <a:buClr>
                <a:schemeClr val="dk2"/>
              </a:buClr>
              <a:buSzPts val="1400"/>
              <a:buFont typeface="Bellota Text"/>
              <a:buChar char="■"/>
              <a:defRPr>
                <a:solidFill>
                  <a:schemeClr val="dk2"/>
                </a:solidFill>
                <a:latin typeface="Bellota Text"/>
                <a:ea typeface="Bellota Text"/>
                <a:cs typeface="Bellota Text"/>
                <a:sym typeface="Bellota Text"/>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5"/>
          <p:cNvSpPr/>
          <p:nvPr/>
        </p:nvSpPr>
        <p:spPr>
          <a:xfrm>
            <a:off x="1637100" y="1056150"/>
            <a:ext cx="5869800" cy="30312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338" name="Google Shape;338;p25"/>
          <p:cNvSpPr txBox="1"/>
          <p:nvPr>
            <p:ph type="ctrTitle"/>
          </p:nvPr>
        </p:nvSpPr>
        <p:spPr>
          <a:xfrm>
            <a:off x="1669825" y="1328875"/>
            <a:ext cx="5804400" cy="212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300"/>
              <a:t>The Romantic  Life of Slayco Malfoy</a:t>
            </a:r>
            <a:endParaRPr b="0" sz="5900"/>
          </a:p>
        </p:txBody>
      </p:sp>
      <p:sp>
        <p:nvSpPr>
          <p:cNvPr id="339" name="Google Shape;339;p25"/>
          <p:cNvSpPr txBox="1"/>
          <p:nvPr>
            <p:ph idx="1" type="subTitle"/>
          </p:nvPr>
        </p:nvSpPr>
        <p:spPr>
          <a:xfrm>
            <a:off x="2392500" y="3405125"/>
            <a:ext cx="4359000" cy="682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By Gigi, Kate, Elijah, Masha, Spencer and Abigael</a:t>
            </a:r>
            <a:endParaRPr/>
          </a:p>
        </p:txBody>
      </p:sp>
      <p:grpSp>
        <p:nvGrpSpPr>
          <p:cNvPr id="340" name="Google Shape;340;p25"/>
          <p:cNvGrpSpPr/>
          <p:nvPr/>
        </p:nvGrpSpPr>
        <p:grpSpPr>
          <a:xfrm>
            <a:off x="8059621" y="3405133"/>
            <a:ext cx="896909" cy="1550741"/>
            <a:chOff x="3959197" y="3283263"/>
            <a:chExt cx="498310" cy="861523"/>
          </a:xfrm>
        </p:grpSpPr>
        <p:sp>
          <p:nvSpPr>
            <p:cNvPr id="341" name="Google Shape;341;p25"/>
            <p:cNvSpPr/>
            <p:nvPr/>
          </p:nvSpPr>
          <p:spPr>
            <a:xfrm>
              <a:off x="3959197" y="3396750"/>
              <a:ext cx="498310" cy="748037"/>
            </a:xfrm>
            <a:custGeom>
              <a:rect b="b" l="l" r="r" t="t"/>
              <a:pathLst>
                <a:path extrusionOk="0" h="36655" w="24418">
                  <a:moveTo>
                    <a:pt x="13739" y="580"/>
                  </a:moveTo>
                  <a:cubicBezTo>
                    <a:pt x="13580" y="2444"/>
                    <a:pt x="12990" y="11629"/>
                    <a:pt x="16393" y="16287"/>
                  </a:cubicBezTo>
                  <a:cubicBezTo>
                    <a:pt x="17138" y="17307"/>
                    <a:pt x="17892" y="18238"/>
                    <a:pt x="18622" y="19133"/>
                  </a:cubicBezTo>
                  <a:cubicBezTo>
                    <a:pt x="21505" y="22676"/>
                    <a:pt x="23780" y="25476"/>
                    <a:pt x="22531" y="30344"/>
                  </a:cubicBezTo>
                  <a:cubicBezTo>
                    <a:pt x="21122" y="35844"/>
                    <a:pt x="13623" y="36074"/>
                    <a:pt x="12391" y="36074"/>
                  </a:cubicBezTo>
                  <a:lnTo>
                    <a:pt x="12199" y="36074"/>
                  </a:lnTo>
                  <a:cubicBezTo>
                    <a:pt x="12193" y="36074"/>
                    <a:pt x="12139" y="36075"/>
                    <a:pt x="12044" y="36075"/>
                  </a:cubicBezTo>
                  <a:cubicBezTo>
                    <a:pt x="10862" y="36075"/>
                    <a:pt x="3299" y="35870"/>
                    <a:pt x="1887" y="30344"/>
                  </a:cubicBezTo>
                  <a:cubicBezTo>
                    <a:pt x="636" y="25476"/>
                    <a:pt x="2911" y="22676"/>
                    <a:pt x="5795" y="19137"/>
                  </a:cubicBezTo>
                  <a:cubicBezTo>
                    <a:pt x="6525" y="18238"/>
                    <a:pt x="7279" y="17307"/>
                    <a:pt x="8023" y="16287"/>
                  </a:cubicBezTo>
                  <a:cubicBezTo>
                    <a:pt x="11426" y="11629"/>
                    <a:pt x="10842" y="2444"/>
                    <a:pt x="10678" y="580"/>
                  </a:cubicBezTo>
                  <a:close/>
                  <a:moveTo>
                    <a:pt x="10359" y="1"/>
                  </a:moveTo>
                  <a:cubicBezTo>
                    <a:pt x="10280" y="1"/>
                    <a:pt x="10200" y="33"/>
                    <a:pt x="10144" y="94"/>
                  </a:cubicBezTo>
                  <a:cubicBezTo>
                    <a:pt x="10093" y="159"/>
                    <a:pt x="10064" y="239"/>
                    <a:pt x="10073" y="319"/>
                  </a:cubicBezTo>
                  <a:cubicBezTo>
                    <a:pt x="10084" y="426"/>
                    <a:pt x="11145" y="11034"/>
                    <a:pt x="7556" y="15944"/>
                  </a:cubicBezTo>
                  <a:cubicBezTo>
                    <a:pt x="6820" y="16955"/>
                    <a:pt x="6072" y="17878"/>
                    <a:pt x="5346" y="18767"/>
                  </a:cubicBezTo>
                  <a:cubicBezTo>
                    <a:pt x="2476" y="22292"/>
                    <a:pt x="0" y="25340"/>
                    <a:pt x="1325" y="30489"/>
                  </a:cubicBezTo>
                  <a:cubicBezTo>
                    <a:pt x="2842" y="36406"/>
                    <a:pt x="10743" y="36655"/>
                    <a:pt x="12040" y="36655"/>
                  </a:cubicBezTo>
                  <a:lnTo>
                    <a:pt x="12377" y="36655"/>
                  </a:lnTo>
                  <a:cubicBezTo>
                    <a:pt x="13673" y="36655"/>
                    <a:pt x="21576" y="36406"/>
                    <a:pt x="23097" y="30489"/>
                  </a:cubicBezTo>
                  <a:cubicBezTo>
                    <a:pt x="24417" y="25335"/>
                    <a:pt x="21941" y="22292"/>
                    <a:pt x="19071" y="18767"/>
                  </a:cubicBezTo>
                  <a:cubicBezTo>
                    <a:pt x="18346" y="17878"/>
                    <a:pt x="17596" y="16955"/>
                    <a:pt x="16862" y="15944"/>
                  </a:cubicBezTo>
                  <a:cubicBezTo>
                    <a:pt x="13275" y="11034"/>
                    <a:pt x="14334" y="426"/>
                    <a:pt x="14343" y="319"/>
                  </a:cubicBezTo>
                  <a:cubicBezTo>
                    <a:pt x="14353" y="239"/>
                    <a:pt x="14329" y="159"/>
                    <a:pt x="14273" y="94"/>
                  </a:cubicBezTo>
                  <a:cubicBezTo>
                    <a:pt x="14217" y="33"/>
                    <a:pt x="14137" y="1"/>
                    <a:pt x="140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5"/>
            <p:cNvSpPr/>
            <p:nvPr/>
          </p:nvSpPr>
          <p:spPr>
            <a:xfrm>
              <a:off x="4141742" y="3340955"/>
              <a:ext cx="133179" cy="67692"/>
            </a:xfrm>
            <a:custGeom>
              <a:rect b="b" l="l" r="r" t="t"/>
              <a:pathLst>
                <a:path extrusionOk="0" h="3317" w="6526">
                  <a:moveTo>
                    <a:pt x="5112" y="0"/>
                  </a:moveTo>
                  <a:lnTo>
                    <a:pt x="1396" y="6"/>
                  </a:lnTo>
                  <a:cubicBezTo>
                    <a:pt x="914" y="38"/>
                    <a:pt x="0" y="412"/>
                    <a:pt x="0" y="1579"/>
                  </a:cubicBezTo>
                  <a:cubicBezTo>
                    <a:pt x="0" y="2716"/>
                    <a:pt x="886" y="3208"/>
                    <a:pt x="1353" y="3310"/>
                  </a:cubicBezTo>
                  <a:cubicBezTo>
                    <a:pt x="1373" y="3314"/>
                    <a:pt x="1393" y="3316"/>
                    <a:pt x="1413" y="3316"/>
                  </a:cubicBezTo>
                  <a:cubicBezTo>
                    <a:pt x="1547" y="3316"/>
                    <a:pt x="1671" y="3224"/>
                    <a:pt x="1700" y="3085"/>
                  </a:cubicBezTo>
                  <a:cubicBezTo>
                    <a:pt x="1733" y="2931"/>
                    <a:pt x="1634" y="2776"/>
                    <a:pt x="1476" y="2739"/>
                  </a:cubicBezTo>
                  <a:cubicBezTo>
                    <a:pt x="1442" y="2735"/>
                    <a:pt x="581" y="2538"/>
                    <a:pt x="581" y="1579"/>
                  </a:cubicBezTo>
                  <a:cubicBezTo>
                    <a:pt x="581" y="680"/>
                    <a:pt x="1349" y="590"/>
                    <a:pt x="1414" y="581"/>
                  </a:cubicBezTo>
                  <a:lnTo>
                    <a:pt x="5089" y="581"/>
                  </a:lnTo>
                  <a:cubicBezTo>
                    <a:pt x="5178" y="590"/>
                    <a:pt x="5946" y="680"/>
                    <a:pt x="5946" y="1579"/>
                  </a:cubicBezTo>
                  <a:cubicBezTo>
                    <a:pt x="5946" y="2523"/>
                    <a:pt x="5089" y="2730"/>
                    <a:pt x="5052" y="2739"/>
                  </a:cubicBezTo>
                  <a:cubicBezTo>
                    <a:pt x="4892" y="2776"/>
                    <a:pt x="4794" y="2931"/>
                    <a:pt x="4827" y="3085"/>
                  </a:cubicBezTo>
                  <a:cubicBezTo>
                    <a:pt x="4855" y="3221"/>
                    <a:pt x="4976" y="3314"/>
                    <a:pt x="5112" y="3314"/>
                  </a:cubicBezTo>
                  <a:cubicBezTo>
                    <a:pt x="5131" y="3314"/>
                    <a:pt x="5149" y="3314"/>
                    <a:pt x="5173" y="3310"/>
                  </a:cubicBezTo>
                  <a:cubicBezTo>
                    <a:pt x="5642" y="3208"/>
                    <a:pt x="6526" y="2716"/>
                    <a:pt x="6526" y="1579"/>
                  </a:cubicBezTo>
                  <a:cubicBezTo>
                    <a:pt x="6526" y="412"/>
                    <a:pt x="5613" y="38"/>
                    <a:pt x="51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5"/>
            <p:cNvSpPr/>
            <p:nvPr/>
          </p:nvSpPr>
          <p:spPr>
            <a:xfrm>
              <a:off x="4164088" y="3287937"/>
              <a:ext cx="88487" cy="58978"/>
            </a:xfrm>
            <a:custGeom>
              <a:rect b="b" l="l" r="r" t="t"/>
              <a:pathLst>
                <a:path extrusionOk="0" h="2890" w="4336">
                  <a:moveTo>
                    <a:pt x="1" y="1"/>
                  </a:moveTo>
                  <a:lnTo>
                    <a:pt x="319" y="2889"/>
                  </a:lnTo>
                  <a:lnTo>
                    <a:pt x="4017" y="2889"/>
                  </a:lnTo>
                  <a:lnTo>
                    <a:pt x="433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5"/>
            <p:cNvSpPr/>
            <p:nvPr/>
          </p:nvSpPr>
          <p:spPr>
            <a:xfrm>
              <a:off x="4159231" y="3283263"/>
              <a:ext cx="98221" cy="68345"/>
            </a:xfrm>
            <a:custGeom>
              <a:rect b="b" l="l" r="r" t="t"/>
              <a:pathLst>
                <a:path extrusionOk="0" h="3349" w="4813">
                  <a:moveTo>
                    <a:pt x="239" y="0"/>
                  </a:moveTo>
                  <a:cubicBezTo>
                    <a:pt x="174" y="0"/>
                    <a:pt x="107" y="28"/>
                    <a:pt x="66" y="75"/>
                  </a:cubicBezTo>
                  <a:cubicBezTo>
                    <a:pt x="23" y="122"/>
                    <a:pt x="1" y="187"/>
                    <a:pt x="10" y="253"/>
                  </a:cubicBezTo>
                  <a:lnTo>
                    <a:pt x="332" y="3146"/>
                  </a:lnTo>
                  <a:cubicBezTo>
                    <a:pt x="342" y="3263"/>
                    <a:pt x="444" y="3347"/>
                    <a:pt x="557" y="3347"/>
                  </a:cubicBezTo>
                  <a:lnTo>
                    <a:pt x="585" y="3347"/>
                  </a:lnTo>
                  <a:cubicBezTo>
                    <a:pt x="712" y="3333"/>
                    <a:pt x="801" y="3220"/>
                    <a:pt x="787" y="3094"/>
                  </a:cubicBezTo>
                  <a:lnTo>
                    <a:pt x="496" y="459"/>
                  </a:lnTo>
                  <a:lnTo>
                    <a:pt x="4321" y="459"/>
                  </a:lnTo>
                  <a:lnTo>
                    <a:pt x="4026" y="3094"/>
                  </a:lnTo>
                  <a:cubicBezTo>
                    <a:pt x="4012" y="3220"/>
                    <a:pt x="4106" y="3333"/>
                    <a:pt x="4227" y="3347"/>
                  </a:cubicBezTo>
                  <a:cubicBezTo>
                    <a:pt x="4235" y="3348"/>
                    <a:pt x="4244" y="3349"/>
                    <a:pt x="4252" y="3349"/>
                  </a:cubicBezTo>
                  <a:cubicBezTo>
                    <a:pt x="4365" y="3349"/>
                    <a:pt x="4472" y="3264"/>
                    <a:pt x="4485" y="3146"/>
                  </a:cubicBezTo>
                  <a:lnTo>
                    <a:pt x="4804" y="253"/>
                  </a:lnTo>
                  <a:cubicBezTo>
                    <a:pt x="4813" y="187"/>
                    <a:pt x="4789" y="122"/>
                    <a:pt x="4747" y="75"/>
                  </a:cubicBezTo>
                  <a:cubicBezTo>
                    <a:pt x="4705" y="28"/>
                    <a:pt x="4640" y="0"/>
                    <a:pt x="457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5"/>
            <p:cNvSpPr/>
            <p:nvPr/>
          </p:nvSpPr>
          <p:spPr>
            <a:xfrm>
              <a:off x="4028439" y="3856816"/>
              <a:ext cx="359784" cy="53896"/>
            </a:xfrm>
            <a:custGeom>
              <a:rect b="b" l="l" r="r" t="t"/>
              <a:pathLst>
                <a:path extrusionOk="0" h="2641" w="17630">
                  <a:moveTo>
                    <a:pt x="8815" y="581"/>
                  </a:moveTo>
                  <a:cubicBezTo>
                    <a:pt x="13356" y="581"/>
                    <a:pt x="16296" y="984"/>
                    <a:pt x="16956" y="1321"/>
                  </a:cubicBezTo>
                  <a:cubicBezTo>
                    <a:pt x="16296" y="1653"/>
                    <a:pt x="13356" y="2061"/>
                    <a:pt x="8815" y="2061"/>
                  </a:cubicBezTo>
                  <a:cubicBezTo>
                    <a:pt x="4275" y="2061"/>
                    <a:pt x="1339" y="1653"/>
                    <a:pt x="674" y="1321"/>
                  </a:cubicBezTo>
                  <a:cubicBezTo>
                    <a:pt x="1339" y="984"/>
                    <a:pt x="4275" y="581"/>
                    <a:pt x="8815" y="581"/>
                  </a:cubicBezTo>
                  <a:close/>
                  <a:moveTo>
                    <a:pt x="8815" y="1"/>
                  </a:moveTo>
                  <a:cubicBezTo>
                    <a:pt x="7346" y="1"/>
                    <a:pt x="0" y="62"/>
                    <a:pt x="0" y="1321"/>
                  </a:cubicBezTo>
                  <a:cubicBezTo>
                    <a:pt x="0" y="2576"/>
                    <a:pt x="7346" y="2641"/>
                    <a:pt x="8815" y="2641"/>
                  </a:cubicBezTo>
                  <a:cubicBezTo>
                    <a:pt x="10290" y="2641"/>
                    <a:pt x="17630" y="2576"/>
                    <a:pt x="17630" y="1321"/>
                  </a:cubicBezTo>
                  <a:cubicBezTo>
                    <a:pt x="17630" y="62"/>
                    <a:pt x="10290" y="1"/>
                    <a:pt x="881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5"/>
            <p:cNvSpPr/>
            <p:nvPr/>
          </p:nvSpPr>
          <p:spPr>
            <a:xfrm>
              <a:off x="3989665" y="3877795"/>
              <a:ext cx="437353" cy="239278"/>
            </a:xfrm>
            <a:custGeom>
              <a:rect b="b" l="l" r="r" t="t"/>
              <a:pathLst>
                <a:path extrusionOk="0" h="11725" w="21431">
                  <a:moveTo>
                    <a:pt x="2192" y="1"/>
                  </a:moveTo>
                  <a:cubicBezTo>
                    <a:pt x="2077" y="1"/>
                    <a:pt x="1967" y="70"/>
                    <a:pt x="1924" y="180"/>
                  </a:cubicBezTo>
                  <a:cubicBezTo>
                    <a:pt x="1844" y="383"/>
                    <a:pt x="0" y="5054"/>
                    <a:pt x="2284" y="8438"/>
                  </a:cubicBezTo>
                  <a:cubicBezTo>
                    <a:pt x="3760" y="10620"/>
                    <a:pt x="6596" y="11724"/>
                    <a:pt x="10715" y="11724"/>
                  </a:cubicBezTo>
                  <a:cubicBezTo>
                    <a:pt x="14835" y="11724"/>
                    <a:pt x="17672" y="10620"/>
                    <a:pt x="19146" y="8438"/>
                  </a:cubicBezTo>
                  <a:cubicBezTo>
                    <a:pt x="21431" y="5054"/>
                    <a:pt x="19591" y="383"/>
                    <a:pt x="19511" y="180"/>
                  </a:cubicBezTo>
                  <a:cubicBezTo>
                    <a:pt x="19465" y="70"/>
                    <a:pt x="19353" y="1"/>
                    <a:pt x="19239" y="1"/>
                  </a:cubicBezTo>
                  <a:cubicBezTo>
                    <a:pt x="19203" y="1"/>
                    <a:pt x="19167" y="7"/>
                    <a:pt x="19132" y="22"/>
                  </a:cubicBezTo>
                  <a:cubicBezTo>
                    <a:pt x="18983" y="83"/>
                    <a:pt x="18912" y="251"/>
                    <a:pt x="18973" y="401"/>
                  </a:cubicBezTo>
                  <a:cubicBezTo>
                    <a:pt x="18992" y="443"/>
                    <a:pt x="20775" y="4989"/>
                    <a:pt x="18664" y="8116"/>
                  </a:cubicBezTo>
                  <a:cubicBezTo>
                    <a:pt x="17307" y="10123"/>
                    <a:pt x="14629" y="11145"/>
                    <a:pt x="10715" y="11145"/>
                  </a:cubicBezTo>
                  <a:cubicBezTo>
                    <a:pt x="6802" y="11145"/>
                    <a:pt x="4129" y="10123"/>
                    <a:pt x="2766" y="8116"/>
                  </a:cubicBezTo>
                  <a:cubicBezTo>
                    <a:pt x="655" y="4989"/>
                    <a:pt x="2444" y="443"/>
                    <a:pt x="2462" y="401"/>
                  </a:cubicBezTo>
                  <a:cubicBezTo>
                    <a:pt x="2518" y="251"/>
                    <a:pt x="2448" y="83"/>
                    <a:pt x="2299" y="22"/>
                  </a:cubicBezTo>
                  <a:cubicBezTo>
                    <a:pt x="2264" y="7"/>
                    <a:pt x="2228" y="1"/>
                    <a:pt x="21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5"/>
            <p:cNvSpPr/>
            <p:nvPr/>
          </p:nvSpPr>
          <p:spPr>
            <a:xfrm>
              <a:off x="4014787" y="3916161"/>
              <a:ext cx="388538" cy="97283"/>
            </a:xfrm>
            <a:custGeom>
              <a:rect b="b" l="l" r="r" t="t"/>
              <a:pathLst>
                <a:path extrusionOk="0" h="4767" w="19039">
                  <a:moveTo>
                    <a:pt x="15170" y="0"/>
                  </a:moveTo>
                  <a:cubicBezTo>
                    <a:pt x="13025" y="0"/>
                    <a:pt x="11139" y="1209"/>
                    <a:pt x="9404" y="2322"/>
                  </a:cubicBezTo>
                  <a:cubicBezTo>
                    <a:pt x="8371" y="2982"/>
                    <a:pt x="7392" y="3609"/>
                    <a:pt x="6414" y="3965"/>
                  </a:cubicBezTo>
                  <a:cubicBezTo>
                    <a:pt x="6002" y="4116"/>
                    <a:pt x="5604" y="4183"/>
                    <a:pt x="5222" y="4183"/>
                  </a:cubicBezTo>
                  <a:cubicBezTo>
                    <a:pt x="2499" y="4183"/>
                    <a:pt x="606" y="804"/>
                    <a:pt x="585" y="763"/>
                  </a:cubicBezTo>
                  <a:cubicBezTo>
                    <a:pt x="531" y="668"/>
                    <a:pt x="434" y="613"/>
                    <a:pt x="333" y="613"/>
                  </a:cubicBezTo>
                  <a:cubicBezTo>
                    <a:pt x="285" y="613"/>
                    <a:pt x="237" y="625"/>
                    <a:pt x="192" y="651"/>
                  </a:cubicBezTo>
                  <a:cubicBezTo>
                    <a:pt x="51" y="726"/>
                    <a:pt x="1" y="904"/>
                    <a:pt x="75" y="1044"/>
                  </a:cubicBezTo>
                  <a:cubicBezTo>
                    <a:pt x="98" y="1087"/>
                    <a:pt x="2153" y="4766"/>
                    <a:pt x="5215" y="4766"/>
                  </a:cubicBezTo>
                  <a:cubicBezTo>
                    <a:pt x="5660" y="4766"/>
                    <a:pt x="6128" y="4691"/>
                    <a:pt x="6610" y="4513"/>
                  </a:cubicBezTo>
                  <a:cubicBezTo>
                    <a:pt x="7649" y="4129"/>
                    <a:pt x="8656" y="3488"/>
                    <a:pt x="9713" y="2809"/>
                  </a:cubicBezTo>
                  <a:cubicBezTo>
                    <a:pt x="11435" y="1709"/>
                    <a:pt x="13195" y="583"/>
                    <a:pt x="15166" y="583"/>
                  </a:cubicBezTo>
                  <a:cubicBezTo>
                    <a:pt x="16223" y="583"/>
                    <a:pt x="17341" y="907"/>
                    <a:pt x="18547" y="1733"/>
                  </a:cubicBezTo>
                  <a:cubicBezTo>
                    <a:pt x="18597" y="1766"/>
                    <a:pt x="18654" y="1782"/>
                    <a:pt x="18711" y="1782"/>
                  </a:cubicBezTo>
                  <a:cubicBezTo>
                    <a:pt x="18803" y="1782"/>
                    <a:pt x="18894" y="1739"/>
                    <a:pt x="18949" y="1657"/>
                  </a:cubicBezTo>
                  <a:cubicBezTo>
                    <a:pt x="19038" y="1526"/>
                    <a:pt x="19006" y="1344"/>
                    <a:pt x="18875" y="1255"/>
                  </a:cubicBezTo>
                  <a:cubicBezTo>
                    <a:pt x="17554" y="351"/>
                    <a:pt x="16325" y="0"/>
                    <a:pt x="151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5"/>
            <p:cNvSpPr/>
            <p:nvPr/>
          </p:nvSpPr>
          <p:spPr>
            <a:xfrm>
              <a:off x="4017460" y="3944446"/>
              <a:ext cx="376988" cy="122486"/>
            </a:xfrm>
            <a:custGeom>
              <a:rect b="b" l="l" r="r" t="t"/>
              <a:pathLst>
                <a:path extrusionOk="0" h="6002" w="18473">
                  <a:moveTo>
                    <a:pt x="14146" y="1"/>
                  </a:moveTo>
                  <a:cubicBezTo>
                    <a:pt x="12931" y="1"/>
                    <a:pt x="11774" y="884"/>
                    <a:pt x="10369" y="1961"/>
                  </a:cubicBezTo>
                  <a:cubicBezTo>
                    <a:pt x="9082" y="2949"/>
                    <a:pt x="7622" y="4063"/>
                    <a:pt x="5678" y="4906"/>
                  </a:cubicBezTo>
                  <a:cubicBezTo>
                    <a:pt x="4884" y="5249"/>
                    <a:pt x="4164" y="5422"/>
                    <a:pt x="3523" y="5422"/>
                  </a:cubicBezTo>
                  <a:cubicBezTo>
                    <a:pt x="3039" y="5422"/>
                    <a:pt x="2601" y="5323"/>
                    <a:pt x="2210" y="5126"/>
                  </a:cubicBezTo>
                  <a:cubicBezTo>
                    <a:pt x="960" y="4498"/>
                    <a:pt x="604" y="3043"/>
                    <a:pt x="600" y="3028"/>
                  </a:cubicBezTo>
                  <a:cubicBezTo>
                    <a:pt x="571" y="2890"/>
                    <a:pt x="451" y="2802"/>
                    <a:pt x="316" y="2802"/>
                  </a:cubicBezTo>
                  <a:cubicBezTo>
                    <a:pt x="295" y="2802"/>
                    <a:pt x="274" y="2804"/>
                    <a:pt x="253" y="2808"/>
                  </a:cubicBezTo>
                  <a:cubicBezTo>
                    <a:pt x="99" y="2846"/>
                    <a:pt x="0" y="3000"/>
                    <a:pt x="38" y="3160"/>
                  </a:cubicBezTo>
                  <a:cubicBezTo>
                    <a:pt x="52" y="3230"/>
                    <a:pt x="449" y="4887"/>
                    <a:pt x="1943" y="5645"/>
                  </a:cubicBezTo>
                  <a:cubicBezTo>
                    <a:pt x="2420" y="5884"/>
                    <a:pt x="2945" y="6001"/>
                    <a:pt x="3521" y="6001"/>
                  </a:cubicBezTo>
                  <a:cubicBezTo>
                    <a:pt x="4241" y="6001"/>
                    <a:pt x="5042" y="5814"/>
                    <a:pt x="5908" y="5439"/>
                  </a:cubicBezTo>
                  <a:cubicBezTo>
                    <a:pt x="7916" y="4569"/>
                    <a:pt x="9470" y="3380"/>
                    <a:pt x="10720" y="2425"/>
                  </a:cubicBezTo>
                  <a:cubicBezTo>
                    <a:pt x="12082" y="1380"/>
                    <a:pt x="13127" y="582"/>
                    <a:pt x="14144" y="582"/>
                  </a:cubicBezTo>
                  <a:cubicBezTo>
                    <a:pt x="14330" y="582"/>
                    <a:pt x="14514" y="608"/>
                    <a:pt x="14700" y="665"/>
                  </a:cubicBezTo>
                  <a:cubicBezTo>
                    <a:pt x="16913" y="1324"/>
                    <a:pt x="17863" y="3923"/>
                    <a:pt x="17874" y="3951"/>
                  </a:cubicBezTo>
                  <a:cubicBezTo>
                    <a:pt x="17914" y="4069"/>
                    <a:pt x="18028" y="4144"/>
                    <a:pt x="18149" y="4144"/>
                  </a:cubicBezTo>
                  <a:cubicBezTo>
                    <a:pt x="18180" y="4144"/>
                    <a:pt x="18212" y="4139"/>
                    <a:pt x="18243" y="4128"/>
                  </a:cubicBezTo>
                  <a:cubicBezTo>
                    <a:pt x="18393" y="4072"/>
                    <a:pt x="18472" y="3908"/>
                    <a:pt x="18416" y="3759"/>
                  </a:cubicBezTo>
                  <a:cubicBezTo>
                    <a:pt x="18379" y="3637"/>
                    <a:pt x="17368" y="857"/>
                    <a:pt x="14868" y="107"/>
                  </a:cubicBezTo>
                  <a:cubicBezTo>
                    <a:pt x="14624" y="35"/>
                    <a:pt x="14384" y="1"/>
                    <a:pt x="14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5"/>
            <p:cNvSpPr/>
            <p:nvPr/>
          </p:nvSpPr>
          <p:spPr>
            <a:xfrm>
              <a:off x="4115273" y="3981751"/>
              <a:ext cx="255379" cy="126139"/>
            </a:xfrm>
            <a:custGeom>
              <a:rect b="b" l="l" r="r" t="t"/>
              <a:pathLst>
                <a:path extrusionOk="0" h="6181" w="12514">
                  <a:moveTo>
                    <a:pt x="9256" y="1"/>
                  </a:moveTo>
                  <a:cubicBezTo>
                    <a:pt x="7836" y="1"/>
                    <a:pt x="6400" y="1559"/>
                    <a:pt x="4888" y="3199"/>
                  </a:cubicBezTo>
                  <a:lnTo>
                    <a:pt x="4767" y="3335"/>
                  </a:lnTo>
                  <a:cubicBezTo>
                    <a:pt x="2945" y="5313"/>
                    <a:pt x="1504" y="5594"/>
                    <a:pt x="831" y="5594"/>
                  </a:cubicBezTo>
                  <a:cubicBezTo>
                    <a:pt x="572" y="5594"/>
                    <a:pt x="427" y="5552"/>
                    <a:pt x="418" y="5549"/>
                  </a:cubicBezTo>
                  <a:cubicBezTo>
                    <a:pt x="389" y="5540"/>
                    <a:pt x="359" y="5536"/>
                    <a:pt x="330" y="5536"/>
                  </a:cubicBezTo>
                  <a:cubicBezTo>
                    <a:pt x="208" y="5536"/>
                    <a:pt x="94" y="5611"/>
                    <a:pt x="53" y="5731"/>
                  </a:cubicBezTo>
                  <a:cubicBezTo>
                    <a:pt x="1" y="5886"/>
                    <a:pt x="85" y="6051"/>
                    <a:pt x="235" y="6102"/>
                  </a:cubicBezTo>
                  <a:cubicBezTo>
                    <a:pt x="263" y="6111"/>
                    <a:pt x="478" y="6181"/>
                    <a:pt x="844" y="6181"/>
                  </a:cubicBezTo>
                  <a:cubicBezTo>
                    <a:pt x="1667" y="6181"/>
                    <a:pt x="3250" y="5835"/>
                    <a:pt x="5193" y="3728"/>
                  </a:cubicBezTo>
                  <a:lnTo>
                    <a:pt x="5314" y="3592"/>
                  </a:lnTo>
                  <a:cubicBezTo>
                    <a:pt x="6741" y="2044"/>
                    <a:pt x="8095" y="580"/>
                    <a:pt x="9260" y="580"/>
                  </a:cubicBezTo>
                  <a:cubicBezTo>
                    <a:pt x="9349" y="580"/>
                    <a:pt x="9436" y="589"/>
                    <a:pt x="9523" y="606"/>
                  </a:cubicBezTo>
                  <a:cubicBezTo>
                    <a:pt x="10384" y="784"/>
                    <a:pt x="11189" y="1922"/>
                    <a:pt x="11914" y="3981"/>
                  </a:cubicBezTo>
                  <a:cubicBezTo>
                    <a:pt x="11955" y="4100"/>
                    <a:pt x="12070" y="4174"/>
                    <a:pt x="12190" y="4174"/>
                  </a:cubicBezTo>
                  <a:cubicBezTo>
                    <a:pt x="12221" y="4174"/>
                    <a:pt x="12253" y="4169"/>
                    <a:pt x="12284" y="4159"/>
                  </a:cubicBezTo>
                  <a:cubicBezTo>
                    <a:pt x="12435" y="4102"/>
                    <a:pt x="12513" y="3939"/>
                    <a:pt x="12463" y="3789"/>
                  </a:cubicBezTo>
                  <a:cubicBezTo>
                    <a:pt x="11643" y="1458"/>
                    <a:pt x="10744" y="269"/>
                    <a:pt x="9639" y="40"/>
                  </a:cubicBezTo>
                  <a:cubicBezTo>
                    <a:pt x="9512" y="13"/>
                    <a:pt x="9384" y="1"/>
                    <a:pt x="92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5"/>
            <p:cNvSpPr/>
            <p:nvPr/>
          </p:nvSpPr>
          <p:spPr>
            <a:xfrm>
              <a:off x="4209189" y="4027852"/>
              <a:ext cx="135567" cy="89120"/>
            </a:xfrm>
            <a:custGeom>
              <a:rect b="b" l="l" r="r" t="t"/>
              <a:pathLst>
                <a:path extrusionOk="0" h="4367" w="6643">
                  <a:moveTo>
                    <a:pt x="4640" y="1"/>
                  </a:moveTo>
                  <a:cubicBezTo>
                    <a:pt x="3454" y="1"/>
                    <a:pt x="1958" y="1285"/>
                    <a:pt x="94" y="3913"/>
                  </a:cubicBezTo>
                  <a:cubicBezTo>
                    <a:pt x="1" y="4040"/>
                    <a:pt x="33" y="4222"/>
                    <a:pt x="165" y="4315"/>
                  </a:cubicBezTo>
                  <a:cubicBezTo>
                    <a:pt x="215" y="4353"/>
                    <a:pt x="272" y="4367"/>
                    <a:pt x="333" y="4367"/>
                  </a:cubicBezTo>
                  <a:cubicBezTo>
                    <a:pt x="422" y="4367"/>
                    <a:pt x="511" y="4325"/>
                    <a:pt x="567" y="4245"/>
                  </a:cubicBezTo>
                  <a:cubicBezTo>
                    <a:pt x="2748" y="1175"/>
                    <a:pt x="4007" y="584"/>
                    <a:pt x="4653" y="584"/>
                  </a:cubicBezTo>
                  <a:cubicBezTo>
                    <a:pt x="4743" y="584"/>
                    <a:pt x="4821" y="595"/>
                    <a:pt x="4888" y="613"/>
                  </a:cubicBezTo>
                  <a:cubicBezTo>
                    <a:pt x="5688" y="823"/>
                    <a:pt x="5997" y="2171"/>
                    <a:pt x="6049" y="2673"/>
                  </a:cubicBezTo>
                  <a:cubicBezTo>
                    <a:pt x="6066" y="2823"/>
                    <a:pt x="6196" y="2931"/>
                    <a:pt x="6340" y="2931"/>
                  </a:cubicBezTo>
                  <a:cubicBezTo>
                    <a:pt x="6348" y="2931"/>
                    <a:pt x="6357" y="2931"/>
                    <a:pt x="6366" y="2930"/>
                  </a:cubicBezTo>
                  <a:cubicBezTo>
                    <a:pt x="6526" y="2911"/>
                    <a:pt x="6643" y="2770"/>
                    <a:pt x="6625" y="2612"/>
                  </a:cubicBezTo>
                  <a:cubicBezTo>
                    <a:pt x="6615" y="2523"/>
                    <a:pt x="6386" y="406"/>
                    <a:pt x="5037" y="51"/>
                  </a:cubicBezTo>
                  <a:cubicBezTo>
                    <a:pt x="4909" y="18"/>
                    <a:pt x="4777" y="1"/>
                    <a:pt x="46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5"/>
            <p:cNvSpPr/>
            <p:nvPr/>
          </p:nvSpPr>
          <p:spPr>
            <a:xfrm>
              <a:off x="4019950" y="3856755"/>
              <a:ext cx="210258" cy="114547"/>
            </a:xfrm>
            <a:custGeom>
              <a:rect b="b" l="l" r="r" t="t"/>
              <a:pathLst>
                <a:path extrusionOk="0" h="5613" w="10303">
                  <a:moveTo>
                    <a:pt x="7265" y="1"/>
                  </a:moveTo>
                  <a:cubicBezTo>
                    <a:pt x="7132" y="1"/>
                    <a:pt x="7016" y="89"/>
                    <a:pt x="6980" y="219"/>
                  </a:cubicBezTo>
                  <a:cubicBezTo>
                    <a:pt x="6943" y="374"/>
                    <a:pt x="7036" y="533"/>
                    <a:pt x="7191" y="575"/>
                  </a:cubicBezTo>
                  <a:cubicBezTo>
                    <a:pt x="8870" y="997"/>
                    <a:pt x="9382" y="1544"/>
                    <a:pt x="9536" y="1829"/>
                  </a:cubicBezTo>
                  <a:cubicBezTo>
                    <a:pt x="9639" y="2017"/>
                    <a:pt x="9629" y="2162"/>
                    <a:pt x="9620" y="2218"/>
                  </a:cubicBezTo>
                  <a:cubicBezTo>
                    <a:pt x="9343" y="2570"/>
                    <a:pt x="7275" y="5031"/>
                    <a:pt x="4765" y="5031"/>
                  </a:cubicBezTo>
                  <a:lnTo>
                    <a:pt x="4714" y="5031"/>
                  </a:lnTo>
                  <a:cubicBezTo>
                    <a:pt x="3220" y="5013"/>
                    <a:pt x="1826" y="4119"/>
                    <a:pt x="567" y="2369"/>
                  </a:cubicBezTo>
                  <a:cubicBezTo>
                    <a:pt x="509" y="2291"/>
                    <a:pt x="419" y="2249"/>
                    <a:pt x="327" y="2249"/>
                  </a:cubicBezTo>
                  <a:cubicBezTo>
                    <a:pt x="269" y="2249"/>
                    <a:pt x="210" y="2266"/>
                    <a:pt x="159" y="2302"/>
                  </a:cubicBezTo>
                  <a:cubicBezTo>
                    <a:pt x="33" y="2397"/>
                    <a:pt x="1" y="2579"/>
                    <a:pt x="94" y="2710"/>
                  </a:cubicBezTo>
                  <a:cubicBezTo>
                    <a:pt x="1470" y="4616"/>
                    <a:pt x="3019" y="5588"/>
                    <a:pt x="4709" y="5612"/>
                  </a:cubicBezTo>
                  <a:lnTo>
                    <a:pt x="4765" y="5612"/>
                  </a:lnTo>
                  <a:cubicBezTo>
                    <a:pt x="7742" y="5612"/>
                    <a:pt x="10018" y="2654"/>
                    <a:pt x="10116" y="2527"/>
                  </a:cubicBezTo>
                  <a:cubicBezTo>
                    <a:pt x="10130" y="2509"/>
                    <a:pt x="10144" y="2485"/>
                    <a:pt x="10153" y="2462"/>
                  </a:cubicBezTo>
                  <a:cubicBezTo>
                    <a:pt x="10168" y="2419"/>
                    <a:pt x="10303" y="2060"/>
                    <a:pt x="10069" y="1596"/>
                  </a:cubicBezTo>
                  <a:cubicBezTo>
                    <a:pt x="9728" y="917"/>
                    <a:pt x="8805" y="383"/>
                    <a:pt x="7336" y="9"/>
                  </a:cubicBezTo>
                  <a:cubicBezTo>
                    <a:pt x="7312" y="3"/>
                    <a:pt x="7288" y="1"/>
                    <a:pt x="72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5"/>
            <p:cNvSpPr/>
            <p:nvPr/>
          </p:nvSpPr>
          <p:spPr>
            <a:xfrm>
              <a:off x="4052316" y="3861939"/>
              <a:ext cx="119241" cy="72100"/>
            </a:xfrm>
            <a:custGeom>
              <a:rect b="b" l="l" r="r" t="t"/>
              <a:pathLst>
                <a:path extrusionOk="0" h="3533" w="5843">
                  <a:moveTo>
                    <a:pt x="2080" y="0"/>
                  </a:moveTo>
                  <a:cubicBezTo>
                    <a:pt x="1937" y="0"/>
                    <a:pt x="1811" y="99"/>
                    <a:pt x="1789" y="246"/>
                  </a:cubicBezTo>
                  <a:cubicBezTo>
                    <a:pt x="1766" y="406"/>
                    <a:pt x="1878" y="555"/>
                    <a:pt x="2038" y="574"/>
                  </a:cubicBezTo>
                  <a:cubicBezTo>
                    <a:pt x="4209" y="883"/>
                    <a:pt x="4884" y="1417"/>
                    <a:pt x="5089" y="1707"/>
                  </a:cubicBezTo>
                  <a:cubicBezTo>
                    <a:pt x="5164" y="1810"/>
                    <a:pt x="5188" y="1890"/>
                    <a:pt x="5197" y="1936"/>
                  </a:cubicBezTo>
                  <a:cubicBezTo>
                    <a:pt x="4953" y="2175"/>
                    <a:pt x="4083" y="2955"/>
                    <a:pt x="2992" y="2955"/>
                  </a:cubicBezTo>
                  <a:cubicBezTo>
                    <a:pt x="2952" y="2955"/>
                    <a:pt x="2911" y="2954"/>
                    <a:pt x="2870" y="2952"/>
                  </a:cubicBezTo>
                  <a:cubicBezTo>
                    <a:pt x="2042" y="2906"/>
                    <a:pt x="1269" y="2390"/>
                    <a:pt x="563" y="1426"/>
                  </a:cubicBezTo>
                  <a:cubicBezTo>
                    <a:pt x="506" y="1347"/>
                    <a:pt x="418" y="1305"/>
                    <a:pt x="328" y="1305"/>
                  </a:cubicBezTo>
                  <a:cubicBezTo>
                    <a:pt x="270" y="1305"/>
                    <a:pt x="210" y="1323"/>
                    <a:pt x="160" y="1361"/>
                  </a:cubicBezTo>
                  <a:cubicBezTo>
                    <a:pt x="29" y="1458"/>
                    <a:pt x="1" y="1637"/>
                    <a:pt x="94" y="1767"/>
                  </a:cubicBezTo>
                  <a:cubicBezTo>
                    <a:pt x="909" y="2882"/>
                    <a:pt x="1831" y="3476"/>
                    <a:pt x="2847" y="3528"/>
                  </a:cubicBezTo>
                  <a:cubicBezTo>
                    <a:pt x="2894" y="3532"/>
                    <a:pt x="2946" y="3532"/>
                    <a:pt x="2997" y="3532"/>
                  </a:cubicBezTo>
                  <a:cubicBezTo>
                    <a:pt x="4518" y="3532"/>
                    <a:pt x="5642" y="2311"/>
                    <a:pt x="5694" y="2259"/>
                  </a:cubicBezTo>
                  <a:cubicBezTo>
                    <a:pt x="5722" y="2227"/>
                    <a:pt x="5740" y="2189"/>
                    <a:pt x="5754" y="2147"/>
                  </a:cubicBezTo>
                  <a:cubicBezTo>
                    <a:pt x="5773" y="2091"/>
                    <a:pt x="5843" y="1795"/>
                    <a:pt x="5605" y="1426"/>
                  </a:cubicBezTo>
                  <a:cubicBezTo>
                    <a:pt x="5169" y="747"/>
                    <a:pt x="3994" y="270"/>
                    <a:pt x="2116" y="2"/>
                  </a:cubicBezTo>
                  <a:cubicBezTo>
                    <a:pt x="2104" y="1"/>
                    <a:pt x="2092" y="0"/>
                    <a:pt x="20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5"/>
            <p:cNvSpPr/>
            <p:nvPr/>
          </p:nvSpPr>
          <p:spPr>
            <a:xfrm>
              <a:off x="4245881" y="4065177"/>
              <a:ext cx="71855" cy="49509"/>
            </a:xfrm>
            <a:custGeom>
              <a:rect b="b" l="l" r="r" t="t"/>
              <a:pathLst>
                <a:path extrusionOk="0" h="2426" w="3521">
                  <a:moveTo>
                    <a:pt x="2541" y="1"/>
                  </a:moveTo>
                  <a:cubicBezTo>
                    <a:pt x="1572" y="1"/>
                    <a:pt x="347" y="1619"/>
                    <a:pt x="94" y="1967"/>
                  </a:cubicBezTo>
                  <a:cubicBezTo>
                    <a:pt x="0" y="2098"/>
                    <a:pt x="28" y="2276"/>
                    <a:pt x="159" y="2369"/>
                  </a:cubicBezTo>
                  <a:cubicBezTo>
                    <a:pt x="210" y="2407"/>
                    <a:pt x="271" y="2425"/>
                    <a:pt x="327" y="2425"/>
                  </a:cubicBezTo>
                  <a:cubicBezTo>
                    <a:pt x="422" y="2425"/>
                    <a:pt x="506" y="2384"/>
                    <a:pt x="567" y="2309"/>
                  </a:cubicBezTo>
                  <a:cubicBezTo>
                    <a:pt x="1188" y="1444"/>
                    <a:pt x="2080" y="576"/>
                    <a:pt x="2518" y="576"/>
                  </a:cubicBezTo>
                  <a:cubicBezTo>
                    <a:pt x="2545" y="576"/>
                    <a:pt x="2570" y="579"/>
                    <a:pt x="2593" y="586"/>
                  </a:cubicBezTo>
                  <a:cubicBezTo>
                    <a:pt x="2762" y="632"/>
                    <a:pt x="2889" y="969"/>
                    <a:pt x="2930" y="1485"/>
                  </a:cubicBezTo>
                  <a:cubicBezTo>
                    <a:pt x="2939" y="1637"/>
                    <a:pt x="3069" y="1752"/>
                    <a:pt x="3220" y="1752"/>
                  </a:cubicBezTo>
                  <a:cubicBezTo>
                    <a:pt x="3227" y="1752"/>
                    <a:pt x="3233" y="1752"/>
                    <a:pt x="3239" y="1751"/>
                  </a:cubicBezTo>
                  <a:cubicBezTo>
                    <a:pt x="3399" y="1738"/>
                    <a:pt x="3520" y="1602"/>
                    <a:pt x="3507" y="1438"/>
                  </a:cubicBezTo>
                  <a:cubicBezTo>
                    <a:pt x="3483" y="1138"/>
                    <a:pt x="3412" y="217"/>
                    <a:pt x="2753" y="29"/>
                  </a:cubicBezTo>
                  <a:cubicBezTo>
                    <a:pt x="2684" y="10"/>
                    <a:pt x="2613" y="1"/>
                    <a:pt x="25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5"/>
            <p:cNvSpPr/>
            <p:nvPr/>
          </p:nvSpPr>
          <p:spPr>
            <a:xfrm>
              <a:off x="4260575" y="3858082"/>
              <a:ext cx="103976" cy="42325"/>
            </a:xfrm>
            <a:custGeom>
              <a:rect b="b" l="l" r="r" t="t"/>
              <a:pathLst>
                <a:path extrusionOk="0" h="2074" w="5095">
                  <a:moveTo>
                    <a:pt x="410" y="1"/>
                  </a:moveTo>
                  <a:cubicBezTo>
                    <a:pt x="292" y="1"/>
                    <a:pt x="182" y="78"/>
                    <a:pt x="141" y="197"/>
                  </a:cubicBezTo>
                  <a:cubicBezTo>
                    <a:pt x="123" y="239"/>
                    <a:pt x="1" y="627"/>
                    <a:pt x="315" y="1053"/>
                  </a:cubicBezTo>
                  <a:cubicBezTo>
                    <a:pt x="811" y="1726"/>
                    <a:pt x="2101" y="2073"/>
                    <a:pt x="4151" y="2073"/>
                  </a:cubicBezTo>
                  <a:cubicBezTo>
                    <a:pt x="4167" y="2073"/>
                    <a:pt x="4184" y="2073"/>
                    <a:pt x="4200" y="2073"/>
                  </a:cubicBezTo>
                  <a:cubicBezTo>
                    <a:pt x="4397" y="2073"/>
                    <a:pt x="4598" y="2073"/>
                    <a:pt x="4809" y="2064"/>
                  </a:cubicBezTo>
                  <a:cubicBezTo>
                    <a:pt x="4967" y="2064"/>
                    <a:pt x="5094" y="1928"/>
                    <a:pt x="5090" y="1770"/>
                  </a:cubicBezTo>
                  <a:cubicBezTo>
                    <a:pt x="5085" y="1620"/>
                    <a:pt x="4970" y="1487"/>
                    <a:pt x="4824" y="1487"/>
                  </a:cubicBezTo>
                  <a:cubicBezTo>
                    <a:pt x="4814" y="1487"/>
                    <a:pt x="4804" y="1488"/>
                    <a:pt x="4794" y="1489"/>
                  </a:cubicBezTo>
                  <a:cubicBezTo>
                    <a:pt x="4584" y="1495"/>
                    <a:pt x="4385" y="1498"/>
                    <a:pt x="4195" y="1498"/>
                  </a:cubicBezTo>
                  <a:cubicBezTo>
                    <a:pt x="1781" y="1498"/>
                    <a:pt x="1031" y="1025"/>
                    <a:pt x="797" y="725"/>
                  </a:cubicBezTo>
                  <a:cubicBezTo>
                    <a:pt x="652" y="548"/>
                    <a:pt x="685" y="403"/>
                    <a:pt x="689" y="379"/>
                  </a:cubicBezTo>
                  <a:cubicBezTo>
                    <a:pt x="736" y="230"/>
                    <a:pt x="657" y="70"/>
                    <a:pt x="506" y="18"/>
                  </a:cubicBezTo>
                  <a:cubicBezTo>
                    <a:pt x="474" y="6"/>
                    <a:pt x="442" y="1"/>
                    <a:pt x="41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5" name="Google Shape;355;p25"/>
          <p:cNvSpPr/>
          <p:nvPr/>
        </p:nvSpPr>
        <p:spPr>
          <a:xfrm>
            <a:off x="7199675" y="535000"/>
            <a:ext cx="612600" cy="21228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356" name="Google Shape;356;p25"/>
          <p:cNvSpPr/>
          <p:nvPr/>
        </p:nvSpPr>
        <p:spPr>
          <a:xfrm>
            <a:off x="1331725" y="2485700"/>
            <a:ext cx="612600" cy="21228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7" name="Google Shape;357;p25"/>
          <p:cNvGrpSpPr/>
          <p:nvPr/>
        </p:nvGrpSpPr>
        <p:grpSpPr>
          <a:xfrm>
            <a:off x="280527" y="172626"/>
            <a:ext cx="1051200" cy="2313081"/>
            <a:chOff x="4564096" y="2199768"/>
            <a:chExt cx="647530" cy="1424750"/>
          </a:xfrm>
        </p:grpSpPr>
        <p:sp>
          <p:nvSpPr>
            <p:cNvPr id="358" name="Google Shape;358;p25"/>
            <p:cNvSpPr/>
            <p:nvPr/>
          </p:nvSpPr>
          <p:spPr>
            <a:xfrm>
              <a:off x="4564096" y="2311111"/>
              <a:ext cx="647530" cy="1313406"/>
            </a:xfrm>
            <a:custGeom>
              <a:rect b="b" l="l" r="r" t="t"/>
              <a:pathLst>
                <a:path extrusionOk="0" h="64359" w="31730">
                  <a:moveTo>
                    <a:pt x="16685" y="581"/>
                  </a:moveTo>
                  <a:cubicBezTo>
                    <a:pt x="17376" y="581"/>
                    <a:pt x="18008" y="1497"/>
                    <a:pt x="18603" y="2501"/>
                  </a:cubicBezTo>
                  <a:cubicBezTo>
                    <a:pt x="19469" y="3952"/>
                    <a:pt x="20214" y="6317"/>
                    <a:pt x="18875" y="9303"/>
                  </a:cubicBezTo>
                  <a:cubicBezTo>
                    <a:pt x="18589" y="9949"/>
                    <a:pt x="18566" y="10599"/>
                    <a:pt x="18814" y="11236"/>
                  </a:cubicBezTo>
                  <a:cubicBezTo>
                    <a:pt x="19638" y="13343"/>
                    <a:pt x="23270" y="15052"/>
                    <a:pt x="27240" y="16759"/>
                  </a:cubicBezTo>
                  <a:cubicBezTo>
                    <a:pt x="29127" y="17574"/>
                    <a:pt x="30358" y="19189"/>
                    <a:pt x="30704" y="21315"/>
                  </a:cubicBezTo>
                  <a:cubicBezTo>
                    <a:pt x="31130" y="23945"/>
                    <a:pt x="30142" y="26927"/>
                    <a:pt x="28308" y="28566"/>
                  </a:cubicBezTo>
                  <a:cubicBezTo>
                    <a:pt x="26478" y="30195"/>
                    <a:pt x="24653" y="30764"/>
                    <a:pt x="22865" y="30764"/>
                  </a:cubicBezTo>
                  <a:cubicBezTo>
                    <a:pt x="21313" y="30764"/>
                    <a:pt x="19788" y="30335"/>
                    <a:pt x="18313" y="29797"/>
                  </a:cubicBezTo>
                  <a:cubicBezTo>
                    <a:pt x="16624" y="29179"/>
                    <a:pt x="13587" y="28069"/>
                    <a:pt x="11110" y="28069"/>
                  </a:cubicBezTo>
                  <a:cubicBezTo>
                    <a:pt x="9427" y="28069"/>
                    <a:pt x="8003" y="28582"/>
                    <a:pt x="7439" y="30111"/>
                  </a:cubicBezTo>
                  <a:cubicBezTo>
                    <a:pt x="6933" y="31477"/>
                    <a:pt x="7125" y="32756"/>
                    <a:pt x="7981" y="33715"/>
                  </a:cubicBezTo>
                  <a:cubicBezTo>
                    <a:pt x="8857" y="34701"/>
                    <a:pt x="10337" y="35222"/>
                    <a:pt x="12088" y="35222"/>
                  </a:cubicBezTo>
                  <a:cubicBezTo>
                    <a:pt x="12848" y="35222"/>
                    <a:pt x="13659" y="35124"/>
                    <a:pt x="14493" y="34923"/>
                  </a:cubicBezTo>
                  <a:cubicBezTo>
                    <a:pt x="16065" y="34540"/>
                    <a:pt x="18021" y="34138"/>
                    <a:pt x="19802" y="34138"/>
                  </a:cubicBezTo>
                  <a:cubicBezTo>
                    <a:pt x="21071" y="34138"/>
                    <a:pt x="22251" y="34343"/>
                    <a:pt x="23140" y="34904"/>
                  </a:cubicBezTo>
                  <a:cubicBezTo>
                    <a:pt x="24006" y="35443"/>
                    <a:pt x="24544" y="36267"/>
                    <a:pt x="24787" y="37414"/>
                  </a:cubicBezTo>
                  <a:cubicBezTo>
                    <a:pt x="25283" y="39749"/>
                    <a:pt x="22714" y="43055"/>
                    <a:pt x="20448" y="45966"/>
                  </a:cubicBezTo>
                  <a:cubicBezTo>
                    <a:pt x="18622" y="48320"/>
                    <a:pt x="17040" y="50352"/>
                    <a:pt x="17209" y="51677"/>
                  </a:cubicBezTo>
                  <a:cubicBezTo>
                    <a:pt x="17311" y="52464"/>
                    <a:pt x="17737" y="53381"/>
                    <a:pt x="18229" y="54448"/>
                  </a:cubicBezTo>
                  <a:cubicBezTo>
                    <a:pt x="19352" y="56892"/>
                    <a:pt x="20714" y="59845"/>
                    <a:pt x="18776" y="62580"/>
                  </a:cubicBezTo>
                  <a:cubicBezTo>
                    <a:pt x="19437" y="59799"/>
                    <a:pt x="17667" y="56508"/>
                    <a:pt x="15874" y="54041"/>
                  </a:cubicBezTo>
                  <a:cubicBezTo>
                    <a:pt x="13664" y="51003"/>
                    <a:pt x="14891" y="48793"/>
                    <a:pt x="18280" y="45268"/>
                  </a:cubicBezTo>
                  <a:cubicBezTo>
                    <a:pt x="20411" y="43055"/>
                    <a:pt x="21304" y="40845"/>
                    <a:pt x="20677" y="39365"/>
                  </a:cubicBezTo>
                  <a:cubicBezTo>
                    <a:pt x="20279" y="38434"/>
                    <a:pt x="19329" y="37919"/>
                    <a:pt x="18000" y="37919"/>
                  </a:cubicBezTo>
                  <a:cubicBezTo>
                    <a:pt x="17190" y="37919"/>
                    <a:pt x="16226" y="38092"/>
                    <a:pt x="15107" y="38293"/>
                  </a:cubicBezTo>
                  <a:cubicBezTo>
                    <a:pt x="13725" y="38541"/>
                    <a:pt x="12130" y="38827"/>
                    <a:pt x="10466" y="38827"/>
                  </a:cubicBezTo>
                  <a:cubicBezTo>
                    <a:pt x="8143" y="38827"/>
                    <a:pt x="5685" y="38271"/>
                    <a:pt x="3479" y="36280"/>
                  </a:cubicBezTo>
                  <a:cubicBezTo>
                    <a:pt x="1203" y="34230"/>
                    <a:pt x="637" y="30874"/>
                    <a:pt x="2027" y="27733"/>
                  </a:cubicBezTo>
                  <a:cubicBezTo>
                    <a:pt x="3098" y="25322"/>
                    <a:pt x="5507" y="22882"/>
                    <a:pt x="9184" y="22882"/>
                  </a:cubicBezTo>
                  <a:cubicBezTo>
                    <a:pt x="9463" y="22882"/>
                    <a:pt x="9748" y="22896"/>
                    <a:pt x="10041" y="22925"/>
                  </a:cubicBezTo>
                  <a:cubicBezTo>
                    <a:pt x="13964" y="23318"/>
                    <a:pt x="16043" y="24423"/>
                    <a:pt x="17714" y="25313"/>
                  </a:cubicBezTo>
                  <a:cubicBezTo>
                    <a:pt x="19104" y="26053"/>
                    <a:pt x="20254" y="26667"/>
                    <a:pt x="21948" y="26667"/>
                  </a:cubicBezTo>
                  <a:cubicBezTo>
                    <a:pt x="22330" y="26667"/>
                    <a:pt x="22739" y="26635"/>
                    <a:pt x="23186" y="26567"/>
                  </a:cubicBezTo>
                  <a:cubicBezTo>
                    <a:pt x="25050" y="26287"/>
                    <a:pt x="26215" y="25317"/>
                    <a:pt x="26383" y="23917"/>
                  </a:cubicBezTo>
                  <a:cubicBezTo>
                    <a:pt x="26608" y="22031"/>
                    <a:pt x="25017" y="19892"/>
                    <a:pt x="22680" y="18941"/>
                  </a:cubicBezTo>
                  <a:cubicBezTo>
                    <a:pt x="21431" y="18431"/>
                    <a:pt x="16507" y="15642"/>
                    <a:pt x="15280" y="11297"/>
                  </a:cubicBezTo>
                  <a:cubicBezTo>
                    <a:pt x="14975" y="10225"/>
                    <a:pt x="14643" y="9092"/>
                    <a:pt x="14212" y="7983"/>
                  </a:cubicBezTo>
                  <a:cubicBezTo>
                    <a:pt x="13787" y="6901"/>
                    <a:pt x="13515" y="5146"/>
                    <a:pt x="14615" y="2908"/>
                  </a:cubicBezTo>
                  <a:cubicBezTo>
                    <a:pt x="15349" y="1410"/>
                    <a:pt x="16062" y="605"/>
                    <a:pt x="16669" y="581"/>
                  </a:cubicBezTo>
                  <a:cubicBezTo>
                    <a:pt x="16674" y="581"/>
                    <a:pt x="16679" y="581"/>
                    <a:pt x="16685" y="581"/>
                  </a:cubicBezTo>
                  <a:close/>
                  <a:moveTo>
                    <a:pt x="16697" y="0"/>
                  </a:moveTo>
                  <a:cubicBezTo>
                    <a:pt x="16680" y="0"/>
                    <a:pt x="16664" y="1"/>
                    <a:pt x="16647" y="1"/>
                  </a:cubicBezTo>
                  <a:cubicBezTo>
                    <a:pt x="15776" y="34"/>
                    <a:pt x="14966" y="877"/>
                    <a:pt x="14096" y="2651"/>
                  </a:cubicBezTo>
                  <a:cubicBezTo>
                    <a:pt x="12901" y="5081"/>
                    <a:pt x="13206" y="7004"/>
                    <a:pt x="13670" y="8193"/>
                  </a:cubicBezTo>
                  <a:cubicBezTo>
                    <a:pt x="14096" y="9279"/>
                    <a:pt x="14422" y="10398"/>
                    <a:pt x="14718" y="11451"/>
                  </a:cubicBezTo>
                  <a:cubicBezTo>
                    <a:pt x="16014" y="16025"/>
                    <a:pt x="21154" y="18946"/>
                    <a:pt x="22461" y="19479"/>
                  </a:cubicBezTo>
                  <a:cubicBezTo>
                    <a:pt x="24529" y="20322"/>
                    <a:pt x="26000" y="22242"/>
                    <a:pt x="25808" y="23847"/>
                  </a:cubicBezTo>
                  <a:cubicBezTo>
                    <a:pt x="25672" y="24989"/>
                    <a:pt x="24708" y="25753"/>
                    <a:pt x="23097" y="25996"/>
                  </a:cubicBezTo>
                  <a:cubicBezTo>
                    <a:pt x="22685" y="26058"/>
                    <a:pt x="22307" y="26087"/>
                    <a:pt x="21955" y="26087"/>
                  </a:cubicBezTo>
                  <a:cubicBezTo>
                    <a:pt x="20405" y="26087"/>
                    <a:pt x="19347" y="25527"/>
                    <a:pt x="17985" y="24802"/>
                  </a:cubicBezTo>
                  <a:cubicBezTo>
                    <a:pt x="16267" y="23889"/>
                    <a:pt x="14133" y="22752"/>
                    <a:pt x="10097" y="22349"/>
                  </a:cubicBezTo>
                  <a:cubicBezTo>
                    <a:pt x="9782" y="22317"/>
                    <a:pt x="9475" y="22302"/>
                    <a:pt x="9175" y="22302"/>
                  </a:cubicBezTo>
                  <a:cubicBezTo>
                    <a:pt x="5234" y="22302"/>
                    <a:pt x="2642" y="24915"/>
                    <a:pt x="1498" y="27499"/>
                  </a:cubicBezTo>
                  <a:cubicBezTo>
                    <a:pt x="0" y="30874"/>
                    <a:pt x="627" y="34493"/>
                    <a:pt x="3090" y="36711"/>
                  </a:cubicBezTo>
                  <a:cubicBezTo>
                    <a:pt x="5428" y="38825"/>
                    <a:pt x="8008" y="39412"/>
                    <a:pt x="10433" y="39412"/>
                  </a:cubicBezTo>
                  <a:cubicBezTo>
                    <a:pt x="12147" y="39412"/>
                    <a:pt x="13785" y="39118"/>
                    <a:pt x="15204" y="38864"/>
                  </a:cubicBezTo>
                  <a:cubicBezTo>
                    <a:pt x="16300" y="38667"/>
                    <a:pt x="17241" y="38499"/>
                    <a:pt x="18000" y="38499"/>
                  </a:cubicBezTo>
                  <a:cubicBezTo>
                    <a:pt x="19080" y="38499"/>
                    <a:pt x="19843" y="38888"/>
                    <a:pt x="20143" y="39590"/>
                  </a:cubicBezTo>
                  <a:cubicBezTo>
                    <a:pt x="20672" y="40830"/>
                    <a:pt x="19797" y="42852"/>
                    <a:pt x="17859" y="44866"/>
                  </a:cubicBezTo>
                  <a:cubicBezTo>
                    <a:pt x="14320" y="48550"/>
                    <a:pt x="12968" y="51031"/>
                    <a:pt x="15405" y="54383"/>
                  </a:cubicBezTo>
                  <a:cubicBezTo>
                    <a:pt x="17461" y="57211"/>
                    <a:pt x="19502" y="61156"/>
                    <a:pt x="17546" y="63900"/>
                  </a:cubicBezTo>
                  <a:cubicBezTo>
                    <a:pt x="17461" y="64021"/>
                    <a:pt x="17479" y="64185"/>
                    <a:pt x="17587" y="64283"/>
                  </a:cubicBezTo>
                  <a:cubicBezTo>
                    <a:pt x="17643" y="64335"/>
                    <a:pt x="17714" y="64358"/>
                    <a:pt x="17784" y="64358"/>
                  </a:cubicBezTo>
                  <a:cubicBezTo>
                    <a:pt x="17849" y="64358"/>
                    <a:pt x="17920" y="64335"/>
                    <a:pt x="17972" y="64289"/>
                  </a:cubicBezTo>
                  <a:cubicBezTo>
                    <a:pt x="21861" y="60946"/>
                    <a:pt x="20063" y="57051"/>
                    <a:pt x="18753" y="54205"/>
                  </a:cubicBezTo>
                  <a:cubicBezTo>
                    <a:pt x="18280" y="53184"/>
                    <a:pt x="17873" y="52300"/>
                    <a:pt x="17784" y="51602"/>
                  </a:cubicBezTo>
                  <a:cubicBezTo>
                    <a:pt x="17648" y="50516"/>
                    <a:pt x="19231" y="48480"/>
                    <a:pt x="20906" y="46326"/>
                  </a:cubicBezTo>
                  <a:cubicBezTo>
                    <a:pt x="23252" y="43312"/>
                    <a:pt x="25906" y="39894"/>
                    <a:pt x="25354" y="37291"/>
                  </a:cubicBezTo>
                  <a:cubicBezTo>
                    <a:pt x="25078" y="36005"/>
                    <a:pt x="24436" y="35031"/>
                    <a:pt x="23449" y="34413"/>
                  </a:cubicBezTo>
                  <a:cubicBezTo>
                    <a:pt x="22450" y="33783"/>
                    <a:pt x="21173" y="33552"/>
                    <a:pt x="19799" y="33552"/>
                  </a:cubicBezTo>
                  <a:cubicBezTo>
                    <a:pt x="18015" y="33552"/>
                    <a:pt x="16068" y="33942"/>
                    <a:pt x="14357" y="34357"/>
                  </a:cubicBezTo>
                  <a:cubicBezTo>
                    <a:pt x="13559" y="34550"/>
                    <a:pt x="12787" y="34644"/>
                    <a:pt x="12069" y="34644"/>
                  </a:cubicBezTo>
                  <a:cubicBezTo>
                    <a:pt x="10493" y="34644"/>
                    <a:pt x="9177" y="34190"/>
                    <a:pt x="8412" y="33331"/>
                  </a:cubicBezTo>
                  <a:cubicBezTo>
                    <a:pt x="7710" y="32540"/>
                    <a:pt x="7556" y="31468"/>
                    <a:pt x="7981" y="30312"/>
                  </a:cubicBezTo>
                  <a:cubicBezTo>
                    <a:pt x="8433" y="29092"/>
                    <a:pt x="9581" y="28639"/>
                    <a:pt x="11071" y="28639"/>
                  </a:cubicBezTo>
                  <a:cubicBezTo>
                    <a:pt x="13085" y="28639"/>
                    <a:pt x="15723" y="29466"/>
                    <a:pt x="18112" y="30340"/>
                  </a:cubicBezTo>
                  <a:cubicBezTo>
                    <a:pt x="19656" y="30904"/>
                    <a:pt x="21254" y="31354"/>
                    <a:pt x="22886" y="31354"/>
                  </a:cubicBezTo>
                  <a:cubicBezTo>
                    <a:pt x="24786" y="31354"/>
                    <a:pt x="26732" y="30744"/>
                    <a:pt x="28691" y="28996"/>
                  </a:cubicBezTo>
                  <a:cubicBezTo>
                    <a:pt x="30667" y="27236"/>
                    <a:pt x="31730" y="24040"/>
                    <a:pt x="31275" y="21221"/>
                  </a:cubicBezTo>
                  <a:cubicBezTo>
                    <a:pt x="30896" y="18894"/>
                    <a:pt x="29548" y="17125"/>
                    <a:pt x="27469" y="16231"/>
                  </a:cubicBezTo>
                  <a:cubicBezTo>
                    <a:pt x="23771" y="14635"/>
                    <a:pt x="20096" y="12922"/>
                    <a:pt x="19357" y="11025"/>
                  </a:cubicBezTo>
                  <a:cubicBezTo>
                    <a:pt x="19165" y="10534"/>
                    <a:pt x="19179" y="10047"/>
                    <a:pt x="19404" y="9541"/>
                  </a:cubicBezTo>
                  <a:cubicBezTo>
                    <a:pt x="20845" y="6326"/>
                    <a:pt x="20035" y="3774"/>
                    <a:pt x="19104" y="2206"/>
                  </a:cubicBezTo>
                  <a:cubicBezTo>
                    <a:pt x="18473" y="1132"/>
                    <a:pt x="17697" y="0"/>
                    <a:pt x="166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5"/>
            <p:cNvSpPr/>
            <p:nvPr/>
          </p:nvSpPr>
          <p:spPr>
            <a:xfrm>
              <a:off x="4918023" y="2497473"/>
              <a:ext cx="43407" cy="143628"/>
            </a:xfrm>
            <a:custGeom>
              <a:rect b="b" l="l" r="r" t="t"/>
              <a:pathLst>
                <a:path extrusionOk="0" h="7038" w="2127">
                  <a:moveTo>
                    <a:pt x="1794" y="1"/>
                  </a:moveTo>
                  <a:cubicBezTo>
                    <a:pt x="1682" y="1"/>
                    <a:pt x="1577" y="69"/>
                    <a:pt x="1532" y="180"/>
                  </a:cubicBezTo>
                  <a:cubicBezTo>
                    <a:pt x="1467" y="325"/>
                    <a:pt x="1" y="3846"/>
                    <a:pt x="175" y="6762"/>
                  </a:cubicBezTo>
                  <a:cubicBezTo>
                    <a:pt x="184" y="6916"/>
                    <a:pt x="309" y="7038"/>
                    <a:pt x="460" y="7038"/>
                  </a:cubicBezTo>
                  <a:lnTo>
                    <a:pt x="478" y="7038"/>
                  </a:lnTo>
                  <a:cubicBezTo>
                    <a:pt x="638" y="7029"/>
                    <a:pt x="759" y="6888"/>
                    <a:pt x="750" y="6729"/>
                  </a:cubicBezTo>
                  <a:cubicBezTo>
                    <a:pt x="586" y="3948"/>
                    <a:pt x="2051" y="437"/>
                    <a:pt x="2065" y="404"/>
                  </a:cubicBezTo>
                  <a:cubicBezTo>
                    <a:pt x="2126" y="255"/>
                    <a:pt x="2056" y="87"/>
                    <a:pt x="1910" y="26"/>
                  </a:cubicBezTo>
                  <a:cubicBezTo>
                    <a:pt x="1872" y="9"/>
                    <a:pt x="1833" y="1"/>
                    <a:pt x="17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5"/>
            <p:cNvSpPr/>
            <p:nvPr/>
          </p:nvSpPr>
          <p:spPr>
            <a:xfrm>
              <a:off x="4958266" y="2551002"/>
              <a:ext cx="51794" cy="147424"/>
            </a:xfrm>
            <a:custGeom>
              <a:rect b="b" l="l" r="r" t="t"/>
              <a:pathLst>
                <a:path extrusionOk="0" h="7224" w="2538">
                  <a:moveTo>
                    <a:pt x="332" y="0"/>
                  </a:moveTo>
                  <a:cubicBezTo>
                    <a:pt x="173" y="0"/>
                    <a:pt x="46" y="127"/>
                    <a:pt x="42" y="286"/>
                  </a:cubicBezTo>
                  <a:cubicBezTo>
                    <a:pt x="42" y="445"/>
                    <a:pt x="0" y="4200"/>
                    <a:pt x="1966" y="7097"/>
                  </a:cubicBezTo>
                  <a:cubicBezTo>
                    <a:pt x="2023" y="7182"/>
                    <a:pt x="2111" y="7223"/>
                    <a:pt x="2205" y="7223"/>
                  </a:cubicBezTo>
                  <a:cubicBezTo>
                    <a:pt x="2261" y="7223"/>
                    <a:pt x="2317" y="7210"/>
                    <a:pt x="2369" y="7177"/>
                  </a:cubicBezTo>
                  <a:cubicBezTo>
                    <a:pt x="2500" y="7083"/>
                    <a:pt x="2537" y="6905"/>
                    <a:pt x="2448" y="6774"/>
                  </a:cubicBezTo>
                  <a:cubicBezTo>
                    <a:pt x="584" y="4027"/>
                    <a:pt x="623" y="333"/>
                    <a:pt x="623" y="296"/>
                  </a:cubicBezTo>
                  <a:cubicBezTo>
                    <a:pt x="627" y="136"/>
                    <a:pt x="496" y="0"/>
                    <a:pt x="3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5"/>
            <p:cNvSpPr/>
            <p:nvPr/>
          </p:nvSpPr>
          <p:spPr>
            <a:xfrm>
              <a:off x="5086181" y="2654937"/>
              <a:ext cx="65631" cy="163097"/>
            </a:xfrm>
            <a:custGeom>
              <a:rect b="b" l="l" r="r" t="t"/>
              <a:pathLst>
                <a:path extrusionOk="0" h="7992" w="3216">
                  <a:moveTo>
                    <a:pt x="2912" y="1"/>
                  </a:moveTo>
                  <a:cubicBezTo>
                    <a:pt x="2749" y="1"/>
                    <a:pt x="2640" y="128"/>
                    <a:pt x="2630" y="282"/>
                  </a:cubicBezTo>
                  <a:cubicBezTo>
                    <a:pt x="2630" y="324"/>
                    <a:pt x="2467" y="4490"/>
                    <a:pt x="102" y="7523"/>
                  </a:cubicBezTo>
                  <a:cubicBezTo>
                    <a:pt x="0" y="7650"/>
                    <a:pt x="24" y="7832"/>
                    <a:pt x="150" y="7931"/>
                  </a:cubicBezTo>
                  <a:cubicBezTo>
                    <a:pt x="206" y="7972"/>
                    <a:pt x="266" y="7992"/>
                    <a:pt x="327" y="7992"/>
                  </a:cubicBezTo>
                  <a:cubicBezTo>
                    <a:pt x="417" y="7992"/>
                    <a:pt x="501" y="7954"/>
                    <a:pt x="557" y="7879"/>
                  </a:cubicBezTo>
                  <a:cubicBezTo>
                    <a:pt x="3043" y="4692"/>
                    <a:pt x="3207" y="479"/>
                    <a:pt x="3211" y="300"/>
                  </a:cubicBezTo>
                  <a:cubicBezTo>
                    <a:pt x="3216" y="142"/>
                    <a:pt x="3094" y="6"/>
                    <a:pt x="2930" y="1"/>
                  </a:cubicBezTo>
                  <a:cubicBezTo>
                    <a:pt x="2924" y="1"/>
                    <a:pt x="2918" y="1"/>
                    <a:pt x="291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5"/>
            <p:cNvSpPr/>
            <p:nvPr/>
          </p:nvSpPr>
          <p:spPr>
            <a:xfrm>
              <a:off x="5035631" y="2731996"/>
              <a:ext cx="166260" cy="120425"/>
            </a:xfrm>
            <a:custGeom>
              <a:rect b="b" l="l" r="r" t="t"/>
              <a:pathLst>
                <a:path extrusionOk="0" h="5901" w="8147">
                  <a:moveTo>
                    <a:pt x="7818" y="1"/>
                  </a:moveTo>
                  <a:cubicBezTo>
                    <a:pt x="7707" y="1"/>
                    <a:pt x="7600" y="65"/>
                    <a:pt x="7551" y="175"/>
                  </a:cubicBezTo>
                  <a:cubicBezTo>
                    <a:pt x="7528" y="223"/>
                    <a:pt x="5332" y="4993"/>
                    <a:pt x="282" y="5320"/>
                  </a:cubicBezTo>
                  <a:cubicBezTo>
                    <a:pt x="122" y="5330"/>
                    <a:pt x="1" y="5470"/>
                    <a:pt x="10" y="5629"/>
                  </a:cubicBezTo>
                  <a:cubicBezTo>
                    <a:pt x="19" y="5784"/>
                    <a:pt x="150" y="5901"/>
                    <a:pt x="300" y="5901"/>
                  </a:cubicBezTo>
                  <a:lnTo>
                    <a:pt x="319" y="5901"/>
                  </a:lnTo>
                  <a:cubicBezTo>
                    <a:pt x="5725" y="5545"/>
                    <a:pt x="8056" y="461"/>
                    <a:pt x="8080" y="410"/>
                  </a:cubicBezTo>
                  <a:cubicBezTo>
                    <a:pt x="8146" y="264"/>
                    <a:pt x="8080" y="91"/>
                    <a:pt x="7935" y="26"/>
                  </a:cubicBezTo>
                  <a:cubicBezTo>
                    <a:pt x="7897" y="9"/>
                    <a:pt x="7857" y="1"/>
                    <a:pt x="781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5"/>
            <p:cNvSpPr/>
            <p:nvPr/>
          </p:nvSpPr>
          <p:spPr>
            <a:xfrm>
              <a:off x="4913431" y="2812258"/>
              <a:ext cx="185749" cy="126812"/>
            </a:xfrm>
            <a:custGeom>
              <a:rect b="b" l="l" r="r" t="t"/>
              <a:pathLst>
                <a:path extrusionOk="0" h="6214" w="9102">
                  <a:moveTo>
                    <a:pt x="335" y="1"/>
                  </a:moveTo>
                  <a:cubicBezTo>
                    <a:pt x="280" y="1"/>
                    <a:pt x="224" y="16"/>
                    <a:pt x="175" y="49"/>
                  </a:cubicBezTo>
                  <a:cubicBezTo>
                    <a:pt x="39" y="133"/>
                    <a:pt x="1" y="311"/>
                    <a:pt x="91" y="447"/>
                  </a:cubicBezTo>
                  <a:cubicBezTo>
                    <a:pt x="3503" y="5722"/>
                    <a:pt x="7150" y="6213"/>
                    <a:pt x="8394" y="6213"/>
                  </a:cubicBezTo>
                  <a:cubicBezTo>
                    <a:pt x="8652" y="6213"/>
                    <a:pt x="8807" y="6190"/>
                    <a:pt x="8835" y="6185"/>
                  </a:cubicBezTo>
                  <a:cubicBezTo>
                    <a:pt x="8994" y="6167"/>
                    <a:pt x="9101" y="6017"/>
                    <a:pt x="9083" y="5858"/>
                  </a:cubicBezTo>
                  <a:cubicBezTo>
                    <a:pt x="9062" y="5714"/>
                    <a:pt x="8937" y="5611"/>
                    <a:pt x="8798" y="5611"/>
                  </a:cubicBezTo>
                  <a:cubicBezTo>
                    <a:pt x="8784" y="5611"/>
                    <a:pt x="8769" y="5612"/>
                    <a:pt x="8755" y="5615"/>
                  </a:cubicBezTo>
                  <a:cubicBezTo>
                    <a:pt x="8748" y="5615"/>
                    <a:pt x="8644" y="5628"/>
                    <a:pt x="8460" y="5628"/>
                  </a:cubicBezTo>
                  <a:cubicBezTo>
                    <a:pt x="7430" y="5628"/>
                    <a:pt x="3877" y="5232"/>
                    <a:pt x="577" y="133"/>
                  </a:cubicBezTo>
                  <a:cubicBezTo>
                    <a:pt x="521" y="47"/>
                    <a:pt x="429" y="1"/>
                    <a:pt x="33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5"/>
            <p:cNvSpPr/>
            <p:nvPr/>
          </p:nvSpPr>
          <p:spPr>
            <a:xfrm>
              <a:off x="4861188" y="2788545"/>
              <a:ext cx="117915" cy="153771"/>
            </a:xfrm>
            <a:custGeom>
              <a:rect b="b" l="l" r="r" t="t"/>
              <a:pathLst>
                <a:path extrusionOk="0" h="7535" w="5778">
                  <a:moveTo>
                    <a:pt x="326" y="1"/>
                  </a:moveTo>
                  <a:cubicBezTo>
                    <a:pt x="294" y="1"/>
                    <a:pt x="262" y="6"/>
                    <a:pt x="230" y="17"/>
                  </a:cubicBezTo>
                  <a:cubicBezTo>
                    <a:pt x="80" y="68"/>
                    <a:pt x="0" y="232"/>
                    <a:pt x="52" y="386"/>
                  </a:cubicBezTo>
                  <a:cubicBezTo>
                    <a:pt x="1826" y="5485"/>
                    <a:pt x="5164" y="7418"/>
                    <a:pt x="5304" y="7498"/>
                  </a:cubicBezTo>
                  <a:cubicBezTo>
                    <a:pt x="5352" y="7520"/>
                    <a:pt x="5398" y="7535"/>
                    <a:pt x="5445" y="7535"/>
                  </a:cubicBezTo>
                  <a:cubicBezTo>
                    <a:pt x="5548" y="7535"/>
                    <a:pt x="5646" y="7479"/>
                    <a:pt x="5698" y="7386"/>
                  </a:cubicBezTo>
                  <a:cubicBezTo>
                    <a:pt x="5777" y="7245"/>
                    <a:pt x="5730" y="7071"/>
                    <a:pt x="5590" y="6992"/>
                  </a:cubicBezTo>
                  <a:cubicBezTo>
                    <a:pt x="5557" y="6973"/>
                    <a:pt x="2299" y="5077"/>
                    <a:pt x="600" y="195"/>
                  </a:cubicBezTo>
                  <a:cubicBezTo>
                    <a:pt x="559" y="76"/>
                    <a:pt x="448" y="1"/>
                    <a:pt x="3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5"/>
            <p:cNvSpPr/>
            <p:nvPr/>
          </p:nvSpPr>
          <p:spPr>
            <a:xfrm>
              <a:off x="4625991" y="2817911"/>
              <a:ext cx="216197" cy="82671"/>
            </a:xfrm>
            <a:custGeom>
              <a:rect b="b" l="l" r="r" t="t"/>
              <a:pathLst>
                <a:path extrusionOk="0" h="4051" w="10594">
                  <a:moveTo>
                    <a:pt x="1121" y="1"/>
                  </a:moveTo>
                  <a:cubicBezTo>
                    <a:pt x="822" y="1"/>
                    <a:pt x="535" y="23"/>
                    <a:pt x="262" y="71"/>
                  </a:cubicBezTo>
                  <a:cubicBezTo>
                    <a:pt x="104" y="99"/>
                    <a:pt x="1" y="249"/>
                    <a:pt x="29" y="408"/>
                  </a:cubicBezTo>
                  <a:cubicBezTo>
                    <a:pt x="54" y="550"/>
                    <a:pt x="175" y="647"/>
                    <a:pt x="310" y="647"/>
                  </a:cubicBezTo>
                  <a:cubicBezTo>
                    <a:pt x="327" y="647"/>
                    <a:pt x="344" y="646"/>
                    <a:pt x="361" y="643"/>
                  </a:cubicBezTo>
                  <a:cubicBezTo>
                    <a:pt x="604" y="600"/>
                    <a:pt x="860" y="580"/>
                    <a:pt x="1128" y="580"/>
                  </a:cubicBezTo>
                  <a:cubicBezTo>
                    <a:pt x="4633" y="580"/>
                    <a:pt x="10052" y="3968"/>
                    <a:pt x="10112" y="4003"/>
                  </a:cubicBezTo>
                  <a:cubicBezTo>
                    <a:pt x="10159" y="4037"/>
                    <a:pt x="10210" y="4050"/>
                    <a:pt x="10266" y="4050"/>
                  </a:cubicBezTo>
                  <a:cubicBezTo>
                    <a:pt x="10360" y="4050"/>
                    <a:pt x="10454" y="4003"/>
                    <a:pt x="10510" y="3914"/>
                  </a:cubicBezTo>
                  <a:cubicBezTo>
                    <a:pt x="10594" y="3778"/>
                    <a:pt x="10557" y="3601"/>
                    <a:pt x="10421" y="3512"/>
                  </a:cubicBezTo>
                  <a:cubicBezTo>
                    <a:pt x="10174" y="3360"/>
                    <a:pt x="4801" y="1"/>
                    <a:pt x="11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5"/>
            <p:cNvSpPr/>
            <p:nvPr/>
          </p:nvSpPr>
          <p:spPr>
            <a:xfrm>
              <a:off x="4586625" y="2870114"/>
              <a:ext cx="185361" cy="27897"/>
            </a:xfrm>
            <a:custGeom>
              <a:rect b="b" l="l" r="r" t="t"/>
              <a:pathLst>
                <a:path extrusionOk="0" h="1367" w="9083">
                  <a:moveTo>
                    <a:pt x="4058" y="1"/>
                  </a:moveTo>
                  <a:cubicBezTo>
                    <a:pt x="2772" y="1"/>
                    <a:pt x="1405" y="204"/>
                    <a:pt x="202" y="814"/>
                  </a:cubicBezTo>
                  <a:cubicBezTo>
                    <a:pt x="61" y="889"/>
                    <a:pt x="1" y="1062"/>
                    <a:pt x="76" y="1207"/>
                  </a:cubicBezTo>
                  <a:cubicBezTo>
                    <a:pt x="128" y="1304"/>
                    <a:pt x="230" y="1366"/>
                    <a:pt x="333" y="1366"/>
                  </a:cubicBezTo>
                  <a:cubicBezTo>
                    <a:pt x="380" y="1366"/>
                    <a:pt x="422" y="1356"/>
                    <a:pt x="465" y="1333"/>
                  </a:cubicBezTo>
                  <a:cubicBezTo>
                    <a:pt x="1561" y="776"/>
                    <a:pt x="2830" y="591"/>
                    <a:pt x="4037" y="591"/>
                  </a:cubicBezTo>
                  <a:cubicBezTo>
                    <a:pt x="6456" y="591"/>
                    <a:pt x="8625" y="1337"/>
                    <a:pt x="8656" y="1347"/>
                  </a:cubicBezTo>
                  <a:cubicBezTo>
                    <a:pt x="8689" y="1359"/>
                    <a:pt x="8722" y="1365"/>
                    <a:pt x="8755" y="1365"/>
                  </a:cubicBezTo>
                  <a:cubicBezTo>
                    <a:pt x="8874" y="1365"/>
                    <a:pt x="8986" y="1290"/>
                    <a:pt x="9027" y="1170"/>
                  </a:cubicBezTo>
                  <a:cubicBezTo>
                    <a:pt x="9083" y="1019"/>
                    <a:pt x="9003" y="855"/>
                    <a:pt x="8848" y="799"/>
                  </a:cubicBezTo>
                  <a:cubicBezTo>
                    <a:pt x="8713" y="753"/>
                    <a:pt x="6535" y="1"/>
                    <a:pt x="405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5"/>
            <p:cNvSpPr/>
            <p:nvPr/>
          </p:nvSpPr>
          <p:spPr>
            <a:xfrm>
              <a:off x="4672521" y="2930418"/>
              <a:ext cx="53039" cy="169239"/>
            </a:xfrm>
            <a:custGeom>
              <a:rect b="b" l="l" r="r" t="t"/>
              <a:pathLst>
                <a:path extrusionOk="0" h="8293" w="2599">
                  <a:moveTo>
                    <a:pt x="2267" y="0"/>
                  </a:moveTo>
                  <a:cubicBezTo>
                    <a:pt x="2160" y="0"/>
                    <a:pt x="2059" y="59"/>
                    <a:pt x="2009" y="162"/>
                  </a:cubicBezTo>
                  <a:cubicBezTo>
                    <a:pt x="1925" y="326"/>
                    <a:pt x="0" y="4225"/>
                    <a:pt x="599" y="8045"/>
                  </a:cubicBezTo>
                  <a:cubicBezTo>
                    <a:pt x="623" y="8190"/>
                    <a:pt x="750" y="8292"/>
                    <a:pt x="890" y="8292"/>
                  </a:cubicBezTo>
                  <a:cubicBezTo>
                    <a:pt x="903" y="8292"/>
                    <a:pt x="918" y="8288"/>
                    <a:pt x="932" y="8288"/>
                  </a:cubicBezTo>
                  <a:cubicBezTo>
                    <a:pt x="1091" y="8264"/>
                    <a:pt x="1199" y="8115"/>
                    <a:pt x="1175" y="7955"/>
                  </a:cubicBezTo>
                  <a:cubicBezTo>
                    <a:pt x="605" y="4323"/>
                    <a:pt x="2504" y="462"/>
                    <a:pt x="2524" y="419"/>
                  </a:cubicBezTo>
                  <a:cubicBezTo>
                    <a:pt x="2599" y="279"/>
                    <a:pt x="2537" y="105"/>
                    <a:pt x="2397" y="30"/>
                  </a:cubicBezTo>
                  <a:cubicBezTo>
                    <a:pt x="2355" y="10"/>
                    <a:pt x="2310" y="0"/>
                    <a:pt x="22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5"/>
            <p:cNvSpPr/>
            <p:nvPr/>
          </p:nvSpPr>
          <p:spPr>
            <a:xfrm>
              <a:off x="4711785" y="2991987"/>
              <a:ext cx="60202" cy="123261"/>
            </a:xfrm>
            <a:custGeom>
              <a:rect b="b" l="l" r="r" t="t"/>
              <a:pathLst>
                <a:path extrusionOk="0" h="6040" w="2950">
                  <a:moveTo>
                    <a:pt x="1088" y="0"/>
                  </a:moveTo>
                  <a:cubicBezTo>
                    <a:pt x="951" y="0"/>
                    <a:pt x="829" y="93"/>
                    <a:pt x="801" y="234"/>
                  </a:cubicBezTo>
                  <a:cubicBezTo>
                    <a:pt x="768" y="403"/>
                    <a:pt x="1" y="4372"/>
                    <a:pt x="2462" y="5988"/>
                  </a:cubicBezTo>
                  <a:cubicBezTo>
                    <a:pt x="2509" y="6020"/>
                    <a:pt x="2566" y="6039"/>
                    <a:pt x="2622" y="6039"/>
                  </a:cubicBezTo>
                  <a:cubicBezTo>
                    <a:pt x="2715" y="6039"/>
                    <a:pt x="2809" y="5992"/>
                    <a:pt x="2866" y="5908"/>
                  </a:cubicBezTo>
                  <a:cubicBezTo>
                    <a:pt x="2950" y="5772"/>
                    <a:pt x="2912" y="5590"/>
                    <a:pt x="2781" y="5506"/>
                  </a:cubicBezTo>
                  <a:cubicBezTo>
                    <a:pt x="647" y="4106"/>
                    <a:pt x="1362" y="384"/>
                    <a:pt x="1367" y="347"/>
                  </a:cubicBezTo>
                  <a:cubicBezTo>
                    <a:pt x="1399" y="187"/>
                    <a:pt x="1297" y="38"/>
                    <a:pt x="1142" y="5"/>
                  </a:cubicBezTo>
                  <a:cubicBezTo>
                    <a:pt x="1124" y="2"/>
                    <a:pt x="1106" y="0"/>
                    <a:pt x="108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5"/>
            <p:cNvSpPr/>
            <p:nvPr/>
          </p:nvSpPr>
          <p:spPr>
            <a:xfrm>
              <a:off x="4807781" y="3018129"/>
              <a:ext cx="130057" cy="78651"/>
            </a:xfrm>
            <a:custGeom>
              <a:rect b="b" l="l" r="r" t="t"/>
              <a:pathLst>
                <a:path extrusionOk="0" h="3854" w="6373">
                  <a:moveTo>
                    <a:pt x="328" y="1"/>
                  </a:moveTo>
                  <a:cubicBezTo>
                    <a:pt x="278" y="1"/>
                    <a:pt x="229" y="13"/>
                    <a:pt x="184" y="40"/>
                  </a:cubicBezTo>
                  <a:cubicBezTo>
                    <a:pt x="48" y="124"/>
                    <a:pt x="1" y="297"/>
                    <a:pt x="81" y="437"/>
                  </a:cubicBezTo>
                  <a:cubicBezTo>
                    <a:pt x="146" y="545"/>
                    <a:pt x="1677" y="3073"/>
                    <a:pt x="6007" y="3849"/>
                  </a:cubicBezTo>
                  <a:cubicBezTo>
                    <a:pt x="6020" y="3854"/>
                    <a:pt x="6040" y="3854"/>
                    <a:pt x="6059" y="3854"/>
                  </a:cubicBezTo>
                  <a:cubicBezTo>
                    <a:pt x="6195" y="3854"/>
                    <a:pt x="6316" y="3756"/>
                    <a:pt x="6344" y="3616"/>
                  </a:cubicBezTo>
                  <a:cubicBezTo>
                    <a:pt x="6372" y="3461"/>
                    <a:pt x="6264" y="3311"/>
                    <a:pt x="6110" y="3279"/>
                  </a:cubicBezTo>
                  <a:cubicBezTo>
                    <a:pt x="2060" y="2553"/>
                    <a:pt x="595" y="166"/>
                    <a:pt x="582" y="142"/>
                  </a:cubicBezTo>
                  <a:cubicBezTo>
                    <a:pt x="525" y="51"/>
                    <a:pt x="427" y="1"/>
                    <a:pt x="3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5"/>
            <p:cNvSpPr/>
            <p:nvPr/>
          </p:nvSpPr>
          <p:spPr>
            <a:xfrm>
              <a:off x="4898452" y="3002313"/>
              <a:ext cx="102344" cy="164525"/>
            </a:xfrm>
            <a:custGeom>
              <a:rect b="b" l="l" r="r" t="t"/>
              <a:pathLst>
                <a:path extrusionOk="0" h="8062" w="5015">
                  <a:moveTo>
                    <a:pt x="291" y="0"/>
                  </a:moveTo>
                  <a:cubicBezTo>
                    <a:pt x="131" y="0"/>
                    <a:pt x="0" y="130"/>
                    <a:pt x="0" y="290"/>
                  </a:cubicBezTo>
                  <a:cubicBezTo>
                    <a:pt x="0" y="360"/>
                    <a:pt x="24" y="2073"/>
                    <a:pt x="2636" y="3258"/>
                  </a:cubicBezTo>
                  <a:cubicBezTo>
                    <a:pt x="3409" y="3609"/>
                    <a:pt x="3914" y="4095"/>
                    <a:pt x="4133" y="4713"/>
                  </a:cubicBezTo>
                  <a:cubicBezTo>
                    <a:pt x="4485" y="5683"/>
                    <a:pt x="4096" y="6843"/>
                    <a:pt x="3708" y="7644"/>
                  </a:cubicBezTo>
                  <a:cubicBezTo>
                    <a:pt x="3638" y="7785"/>
                    <a:pt x="3699" y="7958"/>
                    <a:pt x="3839" y="8027"/>
                  </a:cubicBezTo>
                  <a:cubicBezTo>
                    <a:pt x="3881" y="8051"/>
                    <a:pt x="3923" y="8061"/>
                    <a:pt x="3965" y="8061"/>
                  </a:cubicBezTo>
                  <a:cubicBezTo>
                    <a:pt x="4073" y="8061"/>
                    <a:pt x="4176" y="7999"/>
                    <a:pt x="4228" y="7897"/>
                  </a:cubicBezTo>
                  <a:cubicBezTo>
                    <a:pt x="4864" y="6586"/>
                    <a:pt x="5014" y="5449"/>
                    <a:pt x="4682" y="4517"/>
                  </a:cubicBezTo>
                  <a:cubicBezTo>
                    <a:pt x="4401" y="3749"/>
                    <a:pt x="3796" y="3146"/>
                    <a:pt x="2875" y="2729"/>
                  </a:cubicBezTo>
                  <a:cubicBezTo>
                    <a:pt x="633" y="1713"/>
                    <a:pt x="581" y="351"/>
                    <a:pt x="581" y="290"/>
                  </a:cubicBezTo>
                  <a:cubicBezTo>
                    <a:pt x="576" y="130"/>
                    <a:pt x="449" y="5"/>
                    <a:pt x="2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5"/>
            <p:cNvSpPr/>
            <p:nvPr/>
          </p:nvSpPr>
          <p:spPr>
            <a:xfrm>
              <a:off x="4950246" y="3047659"/>
              <a:ext cx="134792" cy="160627"/>
            </a:xfrm>
            <a:custGeom>
              <a:rect b="b" l="l" r="r" t="t"/>
              <a:pathLst>
                <a:path extrusionOk="0" h="7871" w="6605">
                  <a:moveTo>
                    <a:pt x="5836" y="0"/>
                  </a:moveTo>
                  <a:cubicBezTo>
                    <a:pt x="5827" y="0"/>
                    <a:pt x="5818" y="1"/>
                    <a:pt x="5808" y="2"/>
                  </a:cubicBezTo>
                  <a:cubicBezTo>
                    <a:pt x="5650" y="15"/>
                    <a:pt x="5533" y="160"/>
                    <a:pt x="5551" y="319"/>
                  </a:cubicBezTo>
                  <a:cubicBezTo>
                    <a:pt x="5556" y="367"/>
                    <a:pt x="5983" y="5230"/>
                    <a:pt x="229" y="7304"/>
                  </a:cubicBezTo>
                  <a:cubicBezTo>
                    <a:pt x="79" y="7360"/>
                    <a:pt x="0" y="7524"/>
                    <a:pt x="56" y="7678"/>
                  </a:cubicBezTo>
                  <a:cubicBezTo>
                    <a:pt x="98" y="7795"/>
                    <a:pt x="210" y="7870"/>
                    <a:pt x="327" y="7870"/>
                  </a:cubicBezTo>
                  <a:cubicBezTo>
                    <a:pt x="360" y="7870"/>
                    <a:pt x="393" y="7861"/>
                    <a:pt x="426" y="7851"/>
                  </a:cubicBezTo>
                  <a:cubicBezTo>
                    <a:pt x="6605" y="5623"/>
                    <a:pt x="6132" y="315"/>
                    <a:pt x="6128" y="259"/>
                  </a:cubicBezTo>
                  <a:cubicBezTo>
                    <a:pt x="6110" y="109"/>
                    <a:pt x="5980" y="0"/>
                    <a:pt x="58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5"/>
            <p:cNvSpPr/>
            <p:nvPr/>
          </p:nvSpPr>
          <p:spPr>
            <a:xfrm>
              <a:off x="4904656" y="3196368"/>
              <a:ext cx="126220" cy="63896"/>
            </a:xfrm>
            <a:custGeom>
              <a:rect b="b" l="l" r="r" t="t"/>
              <a:pathLst>
                <a:path extrusionOk="0" h="3131" w="6185">
                  <a:moveTo>
                    <a:pt x="5864" y="1"/>
                  </a:moveTo>
                  <a:cubicBezTo>
                    <a:pt x="5792" y="1"/>
                    <a:pt x="5720" y="28"/>
                    <a:pt x="5665" y="82"/>
                  </a:cubicBezTo>
                  <a:cubicBezTo>
                    <a:pt x="5646" y="101"/>
                    <a:pt x="3863" y="1791"/>
                    <a:pt x="253" y="2559"/>
                  </a:cubicBezTo>
                  <a:cubicBezTo>
                    <a:pt x="99" y="2591"/>
                    <a:pt x="1" y="2746"/>
                    <a:pt x="33" y="2900"/>
                  </a:cubicBezTo>
                  <a:cubicBezTo>
                    <a:pt x="61" y="3036"/>
                    <a:pt x="184" y="3130"/>
                    <a:pt x="314" y="3130"/>
                  </a:cubicBezTo>
                  <a:cubicBezTo>
                    <a:pt x="338" y="3130"/>
                    <a:pt x="357" y="3130"/>
                    <a:pt x="375" y="3125"/>
                  </a:cubicBezTo>
                  <a:cubicBezTo>
                    <a:pt x="4157" y="2320"/>
                    <a:pt x="5992" y="574"/>
                    <a:pt x="6067" y="499"/>
                  </a:cubicBezTo>
                  <a:cubicBezTo>
                    <a:pt x="6184" y="387"/>
                    <a:pt x="6184" y="204"/>
                    <a:pt x="6076" y="91"/>
                  </a:cubicBezTo>
                  <a:cubicBezTo>
                    <a:pt x="6019" y="31"/>
                    <a:pt x="5941" y="1"/>
                    <a:pt x="58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5"/>
            <p:cNvSpPr/>
            <p:nvPr/>
          </p:nvSpPr>
          <p:spPr>
            <a:xfrm>
              <a:off x="4874453" y="3315732"/>
              <a:ext cx="68243" cy="107588"/>
            </a:xfrm>
            <a:custGeom>
              <a:rect b="b" l="l" r="r" t="t"/>
              <a:pathLst>
                <a:path extrusionOk="0" h="5272" w="3344">
                  <a:moveTo>
                    <a:pt x="3018" y="1"/>
                  </a:moveTo>
                  <a:cubicBezTo>
                    <a:pt x="2939" y="1"/>
                    <a:pt x="2861" y="34"/>
                    <a:pt x="2805" y="99"/>
                  </a:cubicBezTo>
                  <a:cubicBezTo>
                    <a:pt x="2688" y="231"/>
                    <a:pt x="1" y="3297"/>
                    <a:pt x="141" y="5010"/>
                  </a:cubicBezTo>
                  <a:cubicBezTo>
                    <a:pt x="156" y="5159"/>
                    <a:pt x="282" y="5272"/>
                    <a:pt x="432" y="5272"/>
                  </a:cubicBezTo>
                  <a:lnTo>
                    <a:pt x="456" y="5272"/>
                  </a:lnTo>
                  <a:cubicBezTo>
                    <a:pt x="614" y="5258"/>
                    <a:pt x="737" y="5118"/>
                    <a:pt x="722" y="4958"/>
                  </a:cubicBezTo>
                  <a:cubicBezTo>
                    <a:pt x="619" y="3746"/>
                    <a:pt x="2501" y="1316"/>
                    <a:pt x="3237" y="483"/>
                  </a:cubicBezTo>
                  <a:cubicBezTo>
                    <a:pt x="3343" y="365"/>
                    <a:pt x="3334" y="179"/>
                    <a:pt x="3213" y="76"/>
                  </a:cubicBezTo>
                  <a:cubicBezTo>
                    <a:pt x="3156" y="26"/>
                    <a:pt x="3087" y="1"/>
                    <a:pt x="301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5"/>
            <p:cNvSpPr/>
            <p:nvPr/>
          </p:nvSpPr>
          <p:spPr>
            <a:xfrm>
              <a:off x="4902268" y="3374158"/>
              <a:ext cx="29264" cy="93956"/>
            </a:xfrm>
            <a:custGeom>
              <a:rect b="b" l="l" r="r" t="t"/>
              <a:pathLst>
                <a:path extrusionOk="0" h="4604" w="1434">
                  <a:moveTo>
                    <a:pt x="1104" y="0"/>
                  </a:moveTo>
                  <a:cubicBezTo>
                    <a:pt x="987" y="0"/>
                    <a:pt x="881" y="71"/>
                    <a:pt x="834" y="185"/>
                  </a:cubicBezTo>
                  <a:cubicBezTo>
                    <a:pt x="801" y="270"/>
                    <a:pt x="1" y="2324"/>
                    <a:pt x="202" y="4347"/>
                  </a:cubicBezTo>
                  <a:cubicBezTo>
                    <a:pt x="216" y="4496"/>
                    <a:pt x="342" y="4604"/>
                    <a:pt x="487" y="4604"/>
                  </a:cubicBezTo>
                  <a:lnTo>
                    <a:pt x="520" y="4604"/>
                  </a:lnTo>
                  <a:cubicBezTo>
                    <a:pt x="679" y="4590"/>
                    <a:pt x="796" y="4446"/>
                    <a:pt x="778" y="4286"/>
                  </a:cubicBezTo>
                  <a:cubicBezTo>
                    <a:pt x="591" y="2409"/>
                    <a:pt x="1368" y="419"/>
                    <a:pt x="1372" y="395"/>
                  </a:cubicBezTo>
                  <a:cubicBezTo>
                    <a:pt x="1433" y="250"/>
                    <a:pt x="1358" y="82"/>
                    <a:pt x="1213" y="21"/>
                  </a:cubicBezTo>
                  <a:cubicBezTo>
                    <a:pt x="1177" y="7"/>
                    <a:pt x="1140" y="0"/>
                    <a:pt x="11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5"/>
            <p:cNvSpPr/>
            <p:nvPr/>
          </p:nvSpPr>
          <p:spPr>
            <a:xfrm>
              <a:off x="4861963" y="2372987"/>
              <a:ext cx="28285" cy="27938"/>
            </a:xfrm>
            <a:custGeom>
              <a:rect b="b" l="l" r="r" t="t"/>
              <a:pathLst>
                <a:path extrusionOk="0" h="1369" w="1386">
                  <a:moveTo>
                    <a:pt x="318" y="0"/>
                  </a:moveTo>
                  <a:cubicBezTo>
                    <a:pt x="247" y="0"/>
                    <a:pt x="176" y="26"/>
                    <a:pt x="122" y="77"/>
                  </a:cubicBezTo>
                  <a:cubicBezTo>
                    <a:pt x="5" y="185"/>
                    <a:pt x="1" y="372"/>
                    <a:pt x="107" y="489"/>
                  </a:cubicBezTo>
                  <a:lnTo>
                    <a:pt x="852" y="1276"/>
                  </a:lnTo>
                  <a:cubicBezTo>
                    <a:pt x="908" y="1336"/>
                    <a:pt x="988" y="1369"/>
                    <a:pt x="1062" y="1369"/>
                  </a:cubicBezTo>
                  <a:cubicBezTo>
                    <a:pt x="1133" y="1369"/>
                    <a:pt x="1208" y="1341"/>
                    <a:pt x="1265" y="1290"/>
                  </a:cubicBezTo>
                  <a:cubicBezTo>
                    <a:pt x="1377" y="1182"/>
                    <a:pt x="1386" y="995"/>
                    <a:pt x="1273" y="883"/>
                  </a:cubicBezTo>
                  <a:lnTo>
                    <a:pt x="529" y="92"/>
                  </a:lnTo>
                  <a:cubicBezTo>
                    <a:pt x="473" y="31"/>
                    <a:pt x="395" y="0"/>
                    <a:pt x="3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5"/>
            <p:cNvSpPr/>
            <p:nvPr/>
          </p:nvSpPr>
          <p:spPr>
            <a:xfrm>
              <a:off x="4920880" y="2372987"/>
              <a:ext cx="28326" cy="27938"/>
            </a:xfrm>
            <a:custGeom>
              <a:rect b="b" l="l" r="r" t="t"/>
              <a:pathLst>
                <a:path extrusionOk="0" h="1369" w="1388">
                  <a:moveTo>
                    <a:pt x="1067" y="0"/>
                  </a:moveTo>
                  <a:cubicBezTo>
                    <a:pt x="990" y="0"/>
                    <a:pt x="912" y="31"/>
                    <a:pt x="854" y="92"/>
                  </a:cubicBezTo>
                  <a:lnTo>
                    <a:pt x="109" y="883"/>
                  </a:lnTo>
                  <a:cubicBezTo>
                    <a:pt x="1" y="995"/>
                    <a:pt x="7" y="1182"/>
                    <a:pt x="123" y="1290"/>
                  </a:cubicBezTo>
                  <a:cubicBezTo>
                    <a:pt x="180" y="1341"/>
                    <a:pt x="249" y="1369"/>
                    <a:pt x="325" y="1369"/>
                  </a:cubicBezTo>
                  <a:cubicBezTo>
                    <a:pt x="400" y="1369"/>
                    <a:pt x="478" y="1336"/>
                    <a:pt x="535" y="1276"/>
                  </a:cubicBezTo>
                  <a:lnTo>
                    <a:pt x="1279" y="489"/>
                  </a:lnTo>
                  <a:cubicBezTo>
                    <a:pt x="1387" y="372"/>
                    <a:pt x="1383" y="185"/>
                    <a:pt x="1265" y="77"/>
                  </a:cubicBezTo>
                  <a:cubicBezTo>
                    <a:pt x="1209" y="26"/>
                    <a:pt x="1138" y="0"/>
                    <a:pt x="10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5"/>
            <p:cNvSpPr/>
            <p:nvPr/>
          </p:nvSpPr>
          <p:spPr>
            <a:xfrm>
              <a:off x="4876473" y="2199768"/>
              <a:ext cx="46366" cy="123506"/>
            </a:xfrm>
            <a:custGeom>
              <a:rect b="b" l="l" r="r" t="t"/>
              <a:pathLst>
                <a:path extrusionOk="0" h="6052" w="2272">
                  <a:moveTo>
                    <a:pt x="832" y="1"/>
                  </a:moveTo>
                  <a:cubicBezTo>
                    <a:pt x="761" y="1"/>
                    <a:pt x="689" y="26"/>
                    <a:pt x="632" y="78"/>
                  </a:cubicBezTo>
                  <a:cubicBezTo>
                    <a:pt x="515" y="190"/>
                    <a:pt x="511" y="374"/>
                    <a:pt x="623" y="490"/>
                  </a:cubicBezTo>
                  <a:cubicBezTo>
                    <a:pt x="670" y="538"/>
                    <a:pt x="1742" y="1703"/>
                    <a:pt x="979" y="2967"/>
                  </a:cubicBezTo>
                  <a:cubicBezTo>
                    <a:pt x="1" y="4596"/>
                    <a:pt x="956" y="5883"/>
                    <a:pt x="997" y="5939"/>
                  </a:cubicBezTo>
                  <a:cubicBezTo>
                    <a:pt x="1053" y="6015"/>
                    <a:pt x="1143" y="6052"/>
                    <a:pt x="1228" y="6052"/>
                  </a:cubicBezTo>
                  <a:cubicBezTo>
                    <a:pt x="1288" y="6052"/>
                    <a:pt x="1353" y="6033"/>
                    <a:pt x="1405" y="5991"/>
                  </a:cubicBezTo>
                  <a:cubicBezTo>
                    <a:pt x="1531" y="5892"/>
                    <a:pt x="1555" y="5710"/>
                    <a:pt x="1461" y="5583"/>
                  </a:cubicBezTo>
                  <a:cubicBezTo>
                    <a:pt x="1452" y="5574"/>
                    <a:pt x="698" y="4563"/>
                    <a:pt x="1475" y="3267"/>
                  </a:cubicBezTo>
                  <a:cubicBezTo>
                    <a:pt x="2271" y="1947"/>
                    <a:pt x="1541" y="612"/>
                    <a:pt x="1040" y="88"/>
                  </a:cubicBezTo>
                  <a:cubicBezTo>
                    <a:pt x="984" y="30"/>
                    <a:pt x="908" y="1"/>
                    <a:pt x="8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8" name="Google Shape;378;p25"/>
          <p:cNvGrpSpPr/>
          <p:nvPr/>
        </p:nvGrpSpPr>
        <p:grpSpPr>
          <a:xfrm>
            <a:off x="2321108" y="4306900"/>
            <a:ext cx="416202" cy="533861"/>
            <a:chOff x="2495367" y="4352433"/>
            <a:chExt cx="280970" cy="360376"/>
          </a:xfrm>
        </p:grpSpPr>
        <p:sp>
          <p:nvSpPr>
            <p:cNvPr id="379" name="Google Shape;379;p25"/>
            <p:cNvSpPr/>
            <p:nvPr/>
          </p:nvSpPr>
          <p:spPr>
            <a:xfrm>
              <a:off x="2495367" y="4352433"/>
              <a:ext cx="280970" cy="360376"/>
            </a:xfrm>
            <a:custGeom>
              <a:rect b="b" l="l" r="r" t="t"/>
              <a:pathLst>
                <a:path extrusionOk="0" h="17659" w="13768">
                  <a:moveTo>
                    <a:pt x="6881" y="582"/>
                  </a:moveTo>
                  <a:cubicBezTo>
                    <a:pt x="8131" y="634"/>
                    <a:pt x="8693" y="1976"/>
                    <a:pt x="9545" y="4009"/>
                  </a:cubicBezTo>
                  <a:cubicBezTo>
                    <a:pt x="9831" y="4687"/>
                    <a:pt x="10149" y="5455"/>
                    <a:pt x="10537" y="6265"/>
                  </a:cubicBezTo>
                  <a:cubicBezTo>
                    <a:pt x="11365" y="8006"/>
                    <a:pt x="13126" y="12346"/>
                    <a:pt x="11544" y="14963"/>
                  </a:cubicBezTo>
                  <a:cubicBezTo>
                    <a:pt x="10753" y="16273"/>
                    <a:pt x="9194" y="16985"/>
                    <a:pt x="6914" y="17074"/>
                  </a:cubicBezTo>
                  <a:cubicBezTo>
                    <a:pt x="6813" y="17077"/>
                    <a:pt x="6713" y="17079"/>
                    <a:pt x="6615" y="17079"/>
                  </a:cubicBezTo>
                  <a:cubicBezTo>
                    <a:pt x="4765" y="17079"/>
                    <a:pt x="3411" y="16408"/>
                    <a:pt x="2580" y="15065"/>
                  </a:cubicBezTo>
                  <a:cubicBezTo>
                    <a:pt x="636" y="11925"/>
                    <a:pt x="2040" y="5735"/>
                    <a:pt x="3304" y="3437"/>
                  </a:cubicBezTo>
                  <a:cubicBezTo>
                    <a:pt x="4812" y="703"/>
                    <a:pt x="6540" y="582"/>
                    <a:pt x="6834" y="582"/>
                  </a:cubicBezTo>
                  <a:close/>
                  <a:moveTo>
                    <a:pt x="6856" y="0"/>
                  </a:moveTo>
                  <a:cubicBezTo>
                    <a:pt x="6478" y="0"/>
                    <a:pt x="4466" y="125"/>
                    <a:pt x="2799" y="3156"/>
                  </a:cubicBezTo>
                  <a:cubicBezTo>
                    <a:pt x="1442" y="5623"/>
                    <a:pt x="0" y="11994"/>
                    <a:pt x="2088" y="15369"/>
                  </a:cubicBezTo>
                  <a:cubicBezTo>
                    <a:pt x="3029" y="16891"/>
                    <a:pt x="4540" y="17659"/>
                    <a:pt x="6596" y="17659"/>
                  </a:cubicBezTo>
                  <a:cubicBezTo>
                    <a:pt x="6708" y="17659"/>
                    <a:pt x="6821" y="17659"/>
                    <a:pt x="6938" y="17655"/>
                  </a:cubicBezTo>
                  <a:cubicBezTo>
                    <a:pt x="9423" y="17556"/>
                    <a:pt x="11141" y="16750"/>
                    <a:pt x="12039" y="15261"/>
                  </a:cubicBezTo>
                  <a:cubicBezTo>
                    <a:pt x="13767" y="12402"/>
                    <a:pt x="11933" y="7842"/>
                    <a:pt x="11062" y="6016"/>
                  </a:cubicBezTo>
                  <a:cubicBezTo>
                    <a:pt x="10678" y="5216"/>
                    <a:pt x="10360" y="4453"/>
                    <a:pt x="10079" y="3784"/>
                  </a:cubicBezTo>
                  <a:cubicBezTo>
                    <a:pt x="9180" y="1630"/>
                    <a:pt x="8528" y="72"/>
                    <a:pt x="6910" y="1"/>
                  </a:cubicBezTo>
                  <a:cubicBezTo>
                    <a:pt x="6899" y="1"/>
                    <a:pt x="6881" y="0"/>
                    <a:pt x="68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380" name="Google Shape;380;p25"/>
            <p:cNvSpPr/>
            <p:nvPr/>
          </p:nvSpPr>
          <p:spPr>
            <a:xfrm>
              <a:off x="2596608" y="4463776"/>
              <a:ext cx="59937" cy="177402"/>
            </a:xfrm>
            <a:custGeom>
              <a:rect b="b" l="l" r="r" t="t"/>
              <a:pathLst>
                <a:path extrusionOk="0" h="8693" w="2937">
                  <a:moveTo>
                    <a:pt x="304" y="1"/>
                  </a:moveTo>
                  <a:cubicBezTo>
                    <a:pt x="260" y="1"/>
                    <a:pt x="216" y="10"/>
                    <a:pt x="175" y="31"/>
                  </a:cubicBezTo>
                  <a:cubicBezTo>
                    <a:pt x="62" y="87"/>
                    <a:pt x="0" y="205"/>
                    <a:pt x="20" y="331"/>
                  </a:cubicBezTo>
                  <a:lnTo>
                    <a:pt x="1176" y="8444"/>
                  </a:lnTo>
                  <a:cubicBezTo>
                    <a:pt x="1195" y="8589"/>
                    <a:pt x="1321" y="8692"/>
                    <a:pt x="1461" y="8692"/>
                  </a:cubicBezTo>
                  <a:lnTo>
                    <a:pt x="1504" y="8692"/>
                  </a:lnTo>
                  <a:cubicBezTo>
                    <a:pt x="1663" y="8669"/>
                    <a:pt x="1770" y="8519"/>
                    <a:pt x="1747" y="8360"/>
                  </a:cubicBezTo>
                  <a:lnTo>
                    <a:pt x="717" y="1109"/>
                  </a:lnTo>
                  <a:lnTo>
                    <a:pt x="2416" y="2807"/>
                  </a:lnTo>
                  <a:cubicBezTo>
                    <a:pt x="2472" y="2866"/>
                    <a:pt x="2546" y="2895"/>
                    <a:pt x="2620" y="2895"/>
                  </a:cubicBezTo>
                  <a:cubicBezTo>
                    <a:pt x="2694" y="2895"/>
                    <a:pt x="2768" y="2866"/>
                    <a:pt x="2824" y="2807"/>
                  </a:cubicBezTo>
                  <a:cubicBezTo>
                    <a:pt x="2936" y="2695"/>
                    <a:pt x="2936" y="2513"/>
                    <a:pt x="2824" y="2401"/>
                  </a:cubicBezTo>
                  <a:lnTo>
                    <a:pt x="512" y="83"/>
                  </a:lnTo>
                  <a:cubicBezTo>
                    <a:pt x="455" y="30"/>
                    <a:pt x="380" y="1"/>
                    <a:pt x="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grpSp>
        <p:nvGrpSpPr>
          <p:cNvPr id="381" name="Google Shape;381;p25"/>
          <p:cNvGrpSpPr/>
          <p:nvPr/>
        </p:nvGrpSpPr>
        <p:grpSpPr>
          <a:xfrm>
            <a:off x="6517898" y="217089"/>
            <a:ext cx="416214" cy="488678"/>
            <a:chOff x="4035317" y="610983"/>
            <a:chExt cx="248012" cy="291174"/>
          </a:xfrm>
        </p:grpSpPr>
        <p:sp>
          <p:nvSpPr>
            <p:cNvPr id="382" name="Google Shape;382;p25"/>
            <p:cNvSpPr/>
            <p:nvPr/>
          </p:nvSpPr>
          <p:spPr>
            <a:xfrm>
              <a:off x="4035317" y="610983"/>
              <a:ext cx="248012" cy="291174"/>
            </a:xfrm>
            <a:custGeom>
              <a:rect b="b" l="l" r="r" t="t"/>
              <a:pathLst>
                <a:path extrusionOk="0" h="14268" w="12153">
                  <a:moveTo>
                    <a:pt x="5997" y="579"/>
                  </a:moveTo>
                  <a:cubicBezTo>
                    <a:pt x="6058" y="579"/>
                    <a:pt x="6095" y="583"/>
                    <a:pt x="6101" y="589"/>
                  </a:cubicBezTo>
                  <a:cubicBezTo>
                    <a:pt x="6123" y="593"/>
                    <a:pt x="6147" y="598"/>
                    <a:pt x="6170" y="598"/>
                  </a:cubicBezTo>
                  <a:lnTo>
                    <a:pt x="6185" y="598"/>
                  </a:lnTo>
                  <a:cubicBezTo>
                    <a:pt x="7411" y="598"/>
                    <a:pt x="8454" y="1015"/>
                    <a:pt x="9284" y="1838"/>
                  </a:cubicBezTo>
                  <a:cubicBezTo>
                    <a:pt x="11409" y="3959"/>
                    <a:pt x="11572" y="8162"/>
                    <a:pt x="11572" y="9403"/>
                  </a:cubicBezTo>
                  <a:cubicBezTo>
                    <a:pt x="11572" y="11135"/>
                    <a:pt x="11025" y="12474"/>
                    <a:pt x="10037" y="13162"/>
                  </a:cubicBezTo>
                  <a:cubicBezTo>
                    <a:pt x="9537" y="13512"/>
                    <a:pt x="8927" y="13687"/>
                    <a:pt x="8234" y="13687"/>
                  </a:cubicBezTo>
                  <a:cubicBezTo>
                    <a:pt x="7637" y="13687"/>
                    <a:pt x="6979" y="13558"/>
                    <a:pt x="6274" y="13298"/>
                  </a:cubicBezTo>
                  <a:cubicBezTo>
                    <a:pt x="6039" y="13209"/>
                    <a:pt x="5814" y="13129"/>
                    <a:pt x="5595" y="13050"/>
                  </a:cubicBezTo>
                  <a:cubicBezTo>
                    <a:pt x="2346" y="11880"/>
                    <a:pt x="713" y="11295"/>
                    <a:pt x="2342" y="5850"/>
                  </a:cubicBezTo>
                  <a:cubicBezTo>
                    <a:pt x="3816" y="907"/>
                    <a:pt x="5562" y="579"/>
                    <a:pt x="5997" y="579"/>
                  </a:cubicBezTo>
                  <a:close/>
                  <a:moveTo>
                    <a:pt x="5994" y="0"/>
                  </a:moveTo>
                  <a:cubicBezTo>
                    <a:pt x="5298" y="0"/>
                    <a:pt x="3335" y="496"/>
                    <a:pt x="1784" y="5686"/>
                  </a:cubicBezTo>
                  <a:cubicBezTo>
                    <a:pt x="0" y="11655"/>
                    <a:pt x="2033" y="12386"/>
                    <a:pt x="5399" y="13598"/>
                  </a:cubicBezTo>
                  <a:cubicBezTo>
                    <a:pt x="5618" y="13678"/>
                    <a:pt x="5842" y="13756"/>
                    <a:pt x="6073" y="13841"/>
                  </a:cubicBezTo>
                  <a:cubicBezTo>
                    <a:pt x="6845" y="14127"/>
                    <a:pt x="7575" y="14267"/>
                    <a:pt x="8240" y="14267"/>
                  </a:cubicBezTo>
                  <a:cubicBezTo>
                    <a:pt x="9050" y="14267"/>
                    <a:pt x="9766" y="14056"/>
                    <a:pt x="10370" y="13639"/>
                  </a:cubicBezTo>
                  <a:cubicBezTo>
                    <a:pt x="11516" y="12839"/>
                    <a:pt x="12153" y="11332"/>
                    <a:pt x="12153" y="9403"/>
                  </a:cubicBezTo>
                  <a:cubicBezTo>
                    <a:pt x="12153" y="7746"/>
                    <a:pt x="11915" y="3645"/>
                    <a:pt x="9690" y="1432"/>
                  </a:cubicBezTo>
                  <a:cubicBezTo>
                    <a:pt x="8754" y="495"/>
                    <a:pt x="7584" y="22"/>
                    <a:pt x="6203" y="17"/>
                  </a:cubicBezTo>
                  <a:cubicBezTo>
                    <a:pt x="6159" y="9"/>
                    <a:pt x="6088" y="0"/>
                    <a:pt x="59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5"/>
            <p:cNvSpPr/>
            <p:nvPr/>
          </p:nvSpPr>
          <p:spPr>
            <a:xfrm>
              <a:off x="4137640" y="674389"/>
              <a:ext cx="83528" cy="169872"/>
            </a:xfrm>
            <a:custGeom>
              <a:rect b="b" l="l" r="r" t="t"/>
              <a:pathLst>
                <a:path extrusionOk="0" h="8324" w="4093">
                  <a:moveTo>
                    <a:pt x="581" y="829"/>
                  </a:moveTo>
                  <a:lnTo>
                    <a:pt x="2584" y="2144"/>
                  </a:lnTo>
                  <a:lnTo>
                    <a:pt x="581" y="3984"/>
                  </a:lnTo>
                  <a:lnTo>
                    <a:pt x="581" y="829"/>
                  </a:lnTo>
                  <a:close/>
                  <a:moveTo>
                    <a:pt x="287" y="1"/>
                  </a:moveTo>
                  <a:cubicBezTo>
                    <a:pt x="240" y="1"/>
                    <a:pt x="193" y="11"/>
                    <a:pt x="150" y="32"/>
                  </a:cubicBezTo>
                  <a:cubicBezTo>
                    <a:pt x="57" y="84"/>
                    <a:pt x="0" y="183"/>
                    <a:pt x="0" y="291"/>
                  </a:cubicBezTo>
                  <a:lnTo>
                    <a:pt x="0" y="7321"/>
                  </a:lnTo>
                  <a:cubicBezTo>
                    <a:pt x="0" y="7486"/>
                    <a:pt x="126" y="7611"/>
                    <a:pt x="290" y="7611"/>
                  </a:cubicBezTo>
                  <a:cubicBezTo>
                    <a:pt x="450" y="7611"/>
                    <a:pt x="581" y="7486"/>
                    <a:pt x="581" y="7321"/>
                  </a:cubicBezTo>
                  <a:lnTo>
                    <a:pt x="581" y="4442"/>
                  </a:lnTo>
                  <a:lnTo>
                    <a:pt x="3539" y="8216"/>
                  </a:lnTo>
                  <a:cubicBezTo>
                    <a:pt x="3596" y="8285"/>
                    <a:pt x="3680" y="8324"/>
                    <a:pt x="3764" y="8324"/>
                  </a:cubicBezTo>
                  <a:cubicBezTo>
                    <a:pt x="3829" y="8324"/>
                    <a:pt x="3890" y="8305"/>
                    <a:pt x="3946" y="8262"/>
                  </a:cubicBezTo>
                  <a:cubicBezTo>
                    <a:pt x="4073" y="8164"/>
                    <a:pt x="4092" y="7981"/>
                    <a:pt x="3993" y="7855"/>
                  </a:cubicBezTo>
                  <a:lnTo>
                    <a:pt x="1156" y="4241"/>
                  </a:lnTo>
                  <a:lnTo>
                    <a:pt x="3249" y="2322"/>
                  </a:lnTo>
                  <a:cubicBezTo>
                    <a:pt x="3315" y="2261"/>
                    <a:pt x="3352" y="2173"/>
                    <a:pt x="3343" y="2083"/>
                  </a:cubicBezTo>
                  <a:cubicBezTo>
                    <a:pt x="3338" y="1994"/>
                    <a:pt x="3287" y="1914"/>
                    <a:pt x="3216" y="1864"/>
                  </a:cubicBezTo>
                  <a:lnTo>
                    <a:pt x="450" y="47"/>
                  </a:lnTo>
                  <a:cubicBezTo>
                    <a:pt x="401" y="16"/>
                    <a:pt x="344" y="1"/>
                    <a:pt x="2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4" name="Google Shape;384;p25"/>
          <p:cNvSpPr/>
          <p:nvPr/>
        </p:nvSpPr>
        <p:spPr>
          <a:xfrm>
            <a:off x="7286040" y="4235867"/>
            <a:ext cx="220859" cy="335784"/>
          </a:xfrm>
          <a:custGeom>
            <a:rect b="b" l="l" r="r" t="t"/>
            <a:pathLst>
              <a:path extrusionOk="0" h="11536" w="7589">
                <a:moveTo>
                  <a:pt x="3797" y="2328"/>
                </a:moveTo>
                <a:cubicBezTo>
                  <a:pt x="4148" y="3550"/>
                  <a:pt x="4859" y="5019"/>
                  <a:pt x="6292" y="5769"/>
                </a:cubicBezTo>
                <a:cubicBezTo>
                  <a:pt x="4859" y="6517"/>
                  <a:pt x="4148" y="7988"/>
                  <a:pt x="3797" y="9209"/>
                </a:cubicBezTo>
                <a:cubicBezTo>
                  <a:pt x="3442" y="7988"/>
                  <a:pt x="2729" y="6517"/>
                  <a:pt x="1301" y="5769"/>
                </a:cubicBezTo>
                <a:cubicBezTo>
                  <a:pt x="2729" y="5019"/>
                  <a:pt x="3442" y="3550"/>
                  <a:pt x="3797" y="2328"/>
                </a:cubicBezTo>
                <a:close/>
                <a:moveTo>
                  <a:pt x="3797" y="1"/>
                </a:moveTo>
                <a:cubicBezTo>
                  <a:pt x="3610" y="1"/>
                  <a:pt x="3460" y="151"/>
                  <a:pt x="3451" y="333"/>
                </a:cubicBezTo>
                <a:cubicBezTo>
                  <a:pt x="3451" y="376"/>
                  <a:pt x="3230" y="4663"/>
                  <a:pt x="258" y="5436"/>
                </a:cubicBezTo>
                <a:cubicBezTo>
                  <a:pt x="108" y="5473"/>
                  <a:pt x="0" y="5609"/>
                  <a:pt x="0" y="5769"/>
                </a:cubicBezTo>
                <a:cubicBezTo>
                  <a:pt x="0" y="5927"/>
                  <a:pt x="108" y="6063"/>
                  <a:pt x="258" y="6101"/>
                </a:cubicBezTo>
                <a:cubicBezTo>
                  <a:pt x="3230" y="6873"/>
                  <a:pt x="3451" y="11162"/>
                  <a:pt x="3451" y="11203"/>
                </a:cubicBezTo>
                <a:cubicBezTo>
                  <a:pt x="3460" y="11386"/>
                  <a:pt x="3610" y="11536"/>
                  <a:pt x="3797" y="11536"/>
                </a:cubicBezTo>
                <a:cubicBezTo>
                  <a:pt x="3980" y="11536"/>
                  <a:pt x="4134" y="11386"/>
                  <a:pt x="4138" y="11203"/>
                </a:cubicBezTo>
                <a:cubicBezTo>
                  <a:pt x="4144" y="11162"/>
                  <a:pt x="4363" y="6873"/>
                  <a:pt x="7331" y="6101"/>
                </a:cubicBezTo>
                <a:cubicBezTo>
                  <a:pt x="7486" y="6063"/>
                  <a:pt x="7588" y="5927"/>
                  <a:pt x="7588" y="5769"/>
                </a:cubicBezTo>
                <a:cubicBezTo>
                  <a:pt x="7588" y="5609"/>
                  <a:pt x="7486" y="5473"/>
                  <a:pt x="7331" y="5436"/>
                </a:cubicBezTo>
                <a:cubicBezTo>
                  <a:pt x="4363" y="4663"/>
                  <a:pt x="4144" y="376"/>
                  <a:pt x="4138" y="333"/>
                </a:cubicBezTo>
                <a:cubicBezTo>
                  <a:pt x="4134" y="151"/>
                  <a:pt x="3980" y="1"/>
                  <a:pt x="37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34"/>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Analyzing Our Results</a:t>
            </a:r>
            <a:endParaRPr/>
          </a:p>
        </p:txBody>
      </p:sp>
      <p:grpSp>
        <p:nvGrpSpPr>
          <p:cNvPr id="489" name="Google Shape;489;p34"/>
          <p:cNvGrpSpPr/>
          <p:nvPr/>
        </p:nvGrpSpPr>
        <p:grpSpPr>
          <a:xfrm>
            <a:off x="7770211" y="2604199"/>
            <a:ext cx="455781" cy="787995"/>
            <a:chOff x="5186973" y="1199086"/>
            <a:chExt cx="455781" cy="787995"/>
          </a:xfrm>
        </p:grpSpPr>
        <p:sp>
          <p:nvSpPr>
            <p:cNvPr id="490" name="Google Shape;490;p34"/>
            <p:cNvSpPr/>
            <p:nvPr/>
          </p:nvSpPr>
          <p:spPr>
            <a:xfrm>
              <a:off x="5251624" y="1199086"/>
              <a:ext cx="258726" cy="250645"/>
            </a:xfrm>
            <a:custGeom>
              <a:rect b="b" l="l" r="r" t="t"/>
              <a:pathLst>
                <a:path extrusionOk="0" h="12282" w="12678">
                  <a:moveTo>
                    <a:pt x="7505" y="911"/>
                  </a:moveTo>
                  <a:lnTo>
                    <a:pt x="11943" y="10934"/>
                  </a:lnTo>
                  <a:lnTo>
                    <a:pt x="848" y="11668"/>
                  </a:lnTo>
                  <a:lnTo>
                    <a:pt x="7505" y="911"/>
                  </a:lnTo>
                  <a:close/>
                  <a:moveTo>
                    <a:pt x="7531" y="1"/>
                  </a:moveTo>
                  <a:cubicBezTo>
                    <a:pt x="7433" y="1"/>
                    <a:pt x="7349" y="55"/>
                    <a:pt x="7298" y="139"/>
                  </a:cubicBezTo>
                  <a:lnTo>
                    <a:pt x="56" y="11841"/>
                  </a:lnTo>
                  <a:cubicBezTo>
                    <a:pt x="0" y="11936"/>
                    <a:pt x="0" y="12048"/>
                    <a:pt x="56" y="12141"/>
                  </a:cubicBezTo>
                  <a:cubicBezTo>
                    <a:pt x="108" y="12230"/>
                    <a:pt x="202" y="12282"/>
                    <a:pt x="305" y="12282"/>
                  </a:cubicBezTo>
                  <a:lnTo>
                    <a:pt x="324" y="12282"/>
                  </a:lnTo>
                  <a:lnTo>
                    <a:pt x="12392" y="11486"/>
                  </a:lnTo>
                  <a:cubicBezTo>
                    <a:pt x="12486" y="11476"/>
                    <a:pt x="12574" y="11425"/>
                    <a:pt x="12622" y="11346"/>
                  </a:cubicBezTo>
                  <a:cubicBezTo>
                    <a:pt x="12673" y="11266"/>
                    <a:pt x="12678" y="11163"/>
                    <a:pt x="12639" y="11079"/>
                  </a:cubicBezTo>
                  <a:lnTo>
                    <a:pt x="7808" y="172"/>
                  </a:lnTo>
                  <a:cubicBezTo>
                    <a:pt x="7767" y="73"/>
                    <a:pt x="7674" y="8"/>
                    <a:pt x="7566" y="3"/>
                  </a:cubicBezTo>
                  <a:cubicBezTo>
                    <a:pt x="7554" y="2"/>
                    <a:pt x="7542" y="1"/>
                    <a:pt x="75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4"/>
            <p:cNvSpPr/>
            <p:nvPr/>
          </p:nvSpPr>
          <p:spPr>
            <a:xfrm>
              <a:off x="5399130" y="1199086"/>
              <a:ext cx="243625" cy="234421"/>
            </a:xfrm>
            <a:custGeom>
              <a:rect b="b" l="l" r="r" t="t"/>
              <a:pathLst>
                <a:path extrusionOk="0" h="11487" w="11938">
                  <a:moveTo>
                    <a:pt x="1040" y="1206"/>
                  </a:moveTo>
                  <a:lnTo>
                    <a:pt x="11029" y="8836"/>
                  </a:lnTo>
                  <a:lnTo>
                    <a:pt x="5305" y="10835"/>
                  </a:lnTo>
                  <a:lnTo>
                    <a:pt x="1040" y="1206"/>
                  </a:lnTo>
                  <a:close/>
                  <a:moveTo>
                    <a:pt x="318" y="0"/>
                  </a:moveTo>
                  <a:cubicBezTo>
                    <a:pt x="255" y="0"/>
                    <a:pt x="191" y="21"/>
                    <a:pt x="137" y="64"/>
                  </a:cubicBezTo>
                  <a:cubicBezTo>
                    <a:pt x="33" y="144"/>
                    <a:pt x="1" y="289"/>
                    <a:pt x="52" y="405"/>
                  </a:cubicBezTo>
                  <a:lnTo>
                    <a:pt x="4878" y="11312"/>
                  </a:lnTo>
                  <a:cubicBezTo>
                    <a:pt x="4930" y="11420"/>
                    <a:pt x="5033" y="11486"/>
                    <a:pt x="5145" y="11486"/>
                  </a:cubicBezTo>
                  <a:cubicBezTo>
                    <a:pt x="5178" y="11486"/>
                    <a:pt x="5210" y="11481"/>
                    <a:pt x="5243" y="11467"/>
                  </a:cubicBezTo>
                  <a:lnTo>
                    <a:pt x="11727" y="9206"/>
                  </a:lnTo>
                  <a:cubicBezTo>
                    <a:pt x="11830" y="9173"/>
                    <a:pt x="11905" y="9084"/>
                    <a:pt x="11919" y="8981"/>
                  </a:cubicBezTo>
                  <a:cubicBezTo>
                    <a:pt x="11938" y="8874"/>
                    <a:pt x="11895" y="8771"/>
                    <a:pt x="11811" y="8706"/>
                  </a:cubicBezTo>
                  <a:lnTo>
                    <a:pt x="492" y="59"/>
                  </a:lnTo>
                  <a:cubicBezTo>
                    <a:pt x="441" y="20"/>
                    <a:pt x="380" y="0"/>
                    <a:pt x="3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4"/>
            <p:cNvSpPr/>
            <p:nvPr/>
          </p:nvSpPr>
          <p:spPr>
            <a:xfrm>
              <a:off x="5187239" y="1199086"/>
              <a:ext cx="225013" cy="250645"/>
            </a:xfrm>
            <a:custGeom>
              <a:rect b="b" l="l" r="r" t="t"/>
              <a:pathLst>
                <a:path extrusionOk="0" h="12282" w="11026">
                  <a:moveTo>
                    <a:pt x="9475" y="1721"/>
                  </a:moveTo>
                  <a:lnTo>
                    <a:pt x="3395" y="11547"/>
                  </a:lnTo>
                  <a:lnTo>
                    <a:pt x="731" y="9201"/>
                  </a:lnTo>
                  <a:lnTo>
                    <a:pt x="9475" y="1721"/>
                  </a:lnTo>
                  <a:close/>
                  <a:moveTo>
                    <a:pt x="10699" y="0"/>
                  </a:moveTo>
                  <a:cubicBezTo>
                    <a:pt x="10632" y="0"/>
                    <a:pt x="10565" y="22"/>
                    <a:pt x="10510" y="68"/>
                  </a:cubicBezTo>
                  <a:lnTo>
                    <a:pt x="104" y="8981"/>
                  </a:lnTo>
                  <a:cubicBezTo>
                    <a:pt x="38" y="9033"/>
                    <a:pt x="0" y="9112"/>
                    <a:pt x="0" y="9197"/>
                  </a:cubicBezTo>
                  <a:cubicBezTo>
                    <a:pt x="0" y="9281"/>
                    <a:pt x="33" y="9361"/>
                    <a:pt x="99" y="9417"/>
                  </a:cubicBezTo>
                  <a:lnTo>
                    <a:pt x="3268" y="12211"/>
                  </a:lnTo>
                  <a:cubicBezTo>
                    <a:pt x="3319" y="12258"/>
                    <a:pt x="3390" y="12282"/>
                    <a:pt x="3460" y="12282"/>
                  </a:cubicBezTo>
                  <a:lnTo>
                    <a:pt x="3502" y="12282"/>
                  </a:lnTo>
                  <a:cubicBezTo>
                    <a:pt x="3587" y="12267"/>
                    <a:pt x="3661" y="12217"/>
                    <a:pt x="3704" y="12146"/>
                  </a:cubicBezTo>
                  <a:lnTo>
                    <a:pt x="10946" y="442"/>
                  </a:lnTo>
                  <a:cubicBezTo>
                    <a:pt x="11025" y="321"/>
                    <a:pt x="10997" y="162"/>
                    <a:pt x="10889" y="68"/>
                  </a:cubicBezTo>
                  <a:cubicBezTo>
                    <a:pt x="10835" y="23"/>
                    <a:pt x="10767" y="0"/>
                    <a:pt x="1069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4"/>
            <p:cNvSpPr/>
            <p:nvPr/>
          </p:nvSpPr>
          <p:spPr>
            <a:xfrm>
              <a:off x="5251726" y="1421630"/>
              <a:ext cx="258420" cy="565451"/>
            </a:xfrm>
            <a:custGeom>
              <a:rect b="b" l="l" r="r" t="t"/>
              <a:pathLst>
                <a:path extrusionOk="0" h="27708" w="12663">
                  <a:moveTo>
                    <a:pt x="12050" y="599"/>
                  </a:moveTo>
                  <a:lnTo>
                    <a:pt x="9840" y="27128"/>
                  </a:lnTo>
                  <a:lnTo>
                    <a:pt x="4471" y="27128"/>
                  </a:lnTo>
                  <a:lnTo>
                    <a:pt x="632" y="1358"/>
                  </a:lnTo>
                  <a:lnTo>
                    <a:pt x="12050" y="599"/>
                  </a:lnTo>
                  <a:close/>
                  <a:moveTo>
                    <a:pt x="12365" y="0"/>
                  </a:moveTo>
                  <a:cubicBezTo>
                    <a:pt x="12359" y="0"/>
                    <a:pt x="12354" y="0"/>
                    <a:pt x="12349" y="0"/>
                  </a:cubicBezTo>
                  <a:lnTo>
                    <a:pt x="282" y="800"/>
                  </a:lnTo>
                  <a:cubicBezTo>
                    <a:pt x="197" y="806"/>
                    <a:pt x="122" y="843"/>
                    <a:pt x="75" y="904"/>
                  </a:cubicBezTo>
                  <a:cubicBezTo>
                    <a:pt x="23" y="969"/>
                    <a:pt x="1" y="1049"/>
                    <a:pt x="14" y="1128"/>
                  </a:cubicBezTo>
                  <a:lnTo>
                    <a:pt x="3933" y="27461"/>
                  </a:lnTo>
                  <a:cubicBezTo>
                    <a:pt x="3956" y="27606"/>
                    <a:pt x="4078" y="27708"/>
                    <a:pt x="4223" y="27708"/>
                  </a:cubicBezTo>
                  <a:lnTo>
                    <a:pt x="10107" y="27708"/>
                  </a:lnTo>
                  <a:cubicBezTo>
                    <a:pt x="10257" y="27708"/>
                    <a:pt x="10383" y="27596"/>
                    <a:pt x="10393" y="27442"/>
                  </a:cubicBezTo>
                  <a:lnTo>
                    <a:pt x="12658" y="314"/>
                  </a:lnTo>
                  <a:cubicBezTo>
                    <a:pt x="12663" y="230"/>
                    <a:pt x="12634" y="145"/>
                    <a:pt x="12574" y="85"/>
                  </a:cubicBezTo>
                  <a:cubicBezTo>
                    <a:pt x="12521" y="32"/>
                    <a:pt x="12444" y="0"/>
                    <a:pt x="123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4"/>
            <p:cNvSpPr/>
            <p:nvPr/>
          </p:nvSpPr>
          <p:spPr>
            <a:xfrm>
              <a:off x="5186973" y="1380917"/>
              <a:ext cx="157158" cy="606164"/>
            </a:xfrm>
            <a:custGeom>
              <a:rect b="b" l="l" r="r" t="t"/>
              <a:pathLst>
                <a:path extrusionOk="0" h="29703" w="7701">
                  <a:moveTo>
                    <a:pt x="720" y="1045"/>
                  </a:moveTo>
                  <a:lnTo>
                    <a:pt x="3202" y="3231"/>
                  </a:lnTo>
                  <a:lnTo>
                    <a:pt x="6988" y="28674"/>
                  </a:lnTo>
                  <a:lnTo>
                    <a:pt x="4948" y="26872"/>
                  </a:lnTo>
                  <a:lnTo>
                    <a:pt x="720" y="1045"/>
                  </a:lnTo>
                  <a:close/>
                  <a:moveTo>
                    <a:pt x="305" y="1"/>
                  </a:moveTo>
                  <a:cubicBezTo>
                    <a:pt x="257" y="1"/>
                    <a:pt x="208" y="13"/>
                    <a:pt x="163" y="38"/>
                  </a:cubicBezTo>
                  <a:cubicBezTo>
                    <a:pt x="56" y="95"/>
                    <a:pt x="0" y="217"/>
                    <a:pt x="18" y="338"/>
                  </a:cubicBezTo>
                  <a:lnTo>
                    <a:pt x="4391" y="27068"/>
                  </a:lnTo>
                  <a:cubicBezTo>
                    <a:pt x="4404" y="27134"/>
                    <a:pt x="4438" y="27194"/>
                    <a:pt x="4488" y="27237"/>
                  </a:cubicBezTo>
                  <a:lnTo>
                    <a:pt x="7204" y="29633"/>
                  </a:lnTo>
                  <a:cubicBezTo>
                    <a:pt x="7255" y="29681"/>
                    <a:pt x="7325" y="29703"/>
                    <a:pt x="7396" y="29703"/>
                  </a:cubicBezTo>
                  <a:cubicBezTo>
                    <a:pt x="7443" y="29703"/>
                    <a:pt x="7489" y="29694"/>
                    <a:pt x="7532" y="29670"/>
                  </a:cubicBezTo>
                  <a:cubicBezTo>
                    <a:pt x="7640" y="29610"/>
                    <a:pt x="7700" y="29493"/>
                    <a:pt x="7681" y="29372"/>
                  </a:cubicBezTo>
                  <a:lnTo>
                    <a:pt x="3758" y="3039"/>
                  </a:lnTo>
                  <a:cubicBezTo>
                    <a:pt x="3749" y="2974"/>
                    <a:pt x="3717" y="2913"/>
                    <a:pt x="3665" y="2866"/>
                  </a:cubicBezTo>
                  <a:lnTo>
                    <a:pt x="495" y="71"/>
                  </a:lnTo>
                  <a:cubicBezTo>
                    <a:pt x="441" y="25"/>
                    <a:pt x="374" y="1"/>
                    <a:pt x="3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4"/>
            <p:cNvSpPr/>
            <p:nvPr/>
          </p:nvSpPr>
          <p:spPr>
            <a:xfrm>
              <a:off x="5451863" y="1375468"/>
              <a:ext cx="190892" cy="611613"/>
            </a:xfrm>
            <a:custGeom>
              <a:rect b="b" l="l" r="r" t="t"/>
              <a:pathLst>
                <a:path extrusionOk="0" h="29970" w="9354">
                  <a:moveTo>
                    <a:pt x="8661" y="731"/>
                  </a:moveTo>
                  <a:lnTo>
                    <a:pt x="3132" y="27508"/>
                  </a:lnTo>
                  <a:lnTo>
                    <a:pt x="637" y="29118"/>
                  </a:lnTo>
                  <a:lnTo>
                    <a:pt x="2833" y="2764"/>
                  </a:lnTo>
                  <a:lnTo>
                    <a:pt x="8661" y="731"/>
                  </a:lnTo>
                  <a:close/>
                  <a:moveTo>
                    <a:pt x="9044" y="1"/>
                  </a:moveTo>
                  <a:cubicBezTo>
                    <a:pt x="9014" y="1"/>
                    <a:pt x="8984" y="6"/>
                    <a:pt x="8956" y="16"/>
                  </a:cubicBezTo>
                  <a:lnTo>
                    <a:pt x="2468" y="2276"/>
                  </a:lnTo>
                  <a:cubicBezTo>
                    <a:pt x="2360" y="2314"/>
                    <a:pt x="2280" y="2412"/>
                    <a:pt x="2271" y="2529"/>
                  </a:cubicBezTo>
                  <a:lnTo>
                    <a:pt x="10" y="29657"/>
                  </a:lnTo>
                  <a:cubicBezTo>
                    <a:pt x="1" y="29769"/>
                    <a:pt x="57" y="29872"/>
                    <a:pt x="150" y="29928"/>
                  </a:cubicBezTo>
                  <a:cubicBezTo>
                    <a:pt x="197" y="29957"/>
                    <a:pt x="249" y="29970"/>
                    <a:pt x="300" y="29970"/>
                  </a:cubicBezTo>
                  <a:cubicBezTo>
                    <a:pt x="351" y="29970"/>
                    <a:pt x="407" y="29957"/>
                    <a:pt x="455" y="29924"/>
                  </a:cubicBezTo>
                  <a:lnTo>
                    <a:pt x="3549" y="27930"/>
                  </a:lnTo>
                  <a:cubicBezTo>
                    <a:pt x="3614" y="27887"/>
                    <a:pt x="3661" y="27822"/>
                    <a:pt x="3676" y="27747"/>
                  </a:cubicBezTo>
                  <a:lnTo>
                    <a:pt x="9335" y="348"/>
                  </a:lnTo>
                  <a:cubicBezTo>
                    <a:pt x="9354" y="249"/>
                    <a:pt x="9321" y="141"/>
                    <a:pt x="9241" y="72"/>
                  </a:cubicBezTo>
                  <a:cubicBezTo>
                    <a:pt x="9186" y="26"/>
                    <a:pt x="9114" y="1"/>
                    <a:pt x="90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6" name="Google Shape;496;p34"/>
          <p:cNvSpPr txBox="1"/>
          <p:nvPr/>
        </p:nvSpPr>
        <p:spPr>
          <a:xfrm>
            <a:off x="1050326" y="1825050"/>
            <a:ext cx="3358500" cy="1110900"/>
          </a:xfrm>
          <a:prstGeom prst="rect">
            <a:avLst/>
          </a:prstGeom>
          <a:noFill/>
          <a:ln>
            <a:noFill/>
          </a:ln>
        </p:spPr>
        <p:txBody>
          <a:bodyPr anchorCtr="0" anchor="ctr" bIns="91425" lIns="91425" spcFirstLastPara="1" rIns="91425" wrap="square" tIns="91425">
            <a:noAutofit/>
          </a:bodyPr>
          <a:lstStyle/>
          <a:p>
            <a:pPr indent="-134620" lvl="0" marL="91440" rtl="0" algn="l">
              <a:spcBef>
                <a:spcPts val="0"/>
              </a:spcBef>
              <a:spcAft>
                <a:spcPts val="0"/>
              </a:spcAft>
              <a:buClr>
                <a:schemeClr val="dk2"/>
              </a:buClr>
              <a:buSzPts val="1400"/>
              <a:buFont typeface="Bellota Text"/>
              <a:buChar char="⚝"/>
            </a:pPr>
            <a:r>
              <a:rPr lang="en">
                <a:solidFill>
                  <a:schemeClr val="dk2"/>
                </a:solidFill>
                <a:latin typeface="Bellota Text"/>
                <a:ea typeface="Bellota Text"/>
                <a:cs typeface="Bellota Text"/>
                <a:sym typeface="Bellota Text"/>
              </a:rPr>
              <a:t>Most popular trope: enemies to friends to lovers</a:t>
            </a:r>
            <a:endParaRPr>
              <a:solidFill>
                <a:schemeClr val="dk2"/>
              </a:solidFill>
              <a:latin typeface="Bellota Text"/>
              <a:ea typeface="Bellota Text"/>
              <a:cs typeface="Bellota Text"/>
              <a:sym typeface="Bellota Text"/>
            </a:endParaRPr>
          </a:p>
          <a:p>
            <a:pPr indent="-134620" lvl="0" marL="91440" rtl="0" algn="l">
              <a:spcBef>
                <a:spcPts val="0"/>
              </a:spcBef>
              <a:spcAft>
                <a:spcPts val="0"/>
              </a:spcAft>
              <a:buClr>
                <a:schemeClr val="dk2"/>
              </a:buClr>
              <a:buSzPts val="1400"/>
              <a:buFont typeface="Bellota Text"/>
              <a:buChar char="⚝"/>
            </a:pPr>
            <a:r>
              <a:rPr lang="en">
                <a:solidFill>
                  <a:schemeClr val="dk2"/>
                </a:solidFill>
                <a:latin typeface="Bellota Text"/>
                <a:ea typeface="Bellota Text"/>
                <a:cs typeface="Bellota Text"/>
                <a:sym typeface="Bellota Text"/>
              </a:rPr>
              <a:t>A lot more fluff</a:t>
            </a:r>
            <a:endParaRPr>
              <a:solidFill>
                <a:schemeClr val="dk2"/>
              </a:solidFill>
              <a:latin typeface="Bellota Text"/>
              <a:ea typeface="Bellota Text"/>
              <a:cs typeface="Bellota Text"/>
              <a:sym typeface="Bellota Text"/>
            </a:endParaRPr>
          </a:p>
          <a:p>
            <a:pPr indent="-134620" lvl="0" marL="91440" rtl="0" algn="l">
              <a:spcBef>
                <a:spcPts val="0"/>
              </a:spcBef>
              <a:spcAft>
                <a:spcPts val="0"/>
              </a:spcAft>
              <a:buClr>
                <a:schemeClr val="dk2"/>
              </a:buClr>
              <a:buSzPts val="1400"/>
              <a:buFont typeface="Bellota Text"/>
              <a:buChar char="⚝"/>
            </a:pPr>
            <a:r>
              <a:rPr lang="en">
                <a:solidFill>
                  <a:schemeClr val="dk2"/>
                </a:solidFill>
                <a:latin typeface="Bellota Text"/>
                <a:ea typeface="Bellota Text"/>
                <a:cs typeface="Bellota Text"/>
                <a:sym typeface="Bellota Text"/>
              </a:rPr>
              <a:t>Twice as popular of a ship</a:t>
            </a:r>
            <a:endParaRPr>
              <a:solidFill>
                <a:schemeClr val="dk2"/>
              </a:solidFill>
              <a:latin typeface="Bellota Text"/>
              <a:ea typeface="Bellota Text"/>
              <a:cs typeface="Bellota Text"/>
              <a:sym typeface="Bellota Text"/>
            </a:endParaRPr>
          </a:p>
          <a:p>
            <a:pPr indent="-134620" lvl="0" marL="91440" rtl="0" algn="l">
              <a:spcBef>
                <a:spcPts val="0"/>
              </a:spcBef>
              <a:spcAft>
                <a:spcPts val="0"/>
              </a:spcAft>
              <a:buClr>
                <a:schemeClr val="dk2"/>
              </a:buClr>
              <a:buSzPts val="1400"/>
              <a:buFont typeface="Bellota Text"/>
              <a:buChar char="⚝"/>
            </a:pPr>
            <a:r>
              <a:rPr lang="en">
                <a:solidFill>
                  <a:schemeClr val="dk2"/>
                </a:solidFill>
                <a:latin typeface="Bellota Text"/>
                <a:ea typeface="Bellota Text"/>
                <a:cs typeface="Bellota Text"/>
                <a:sym typeface="Bellota Text"/>
              </a:rPr>
              <a:t>Slightly higher sexual tag weight</a:t>
            </a:r>
            <a:endParaRPr>
              <a:solidFill>
                <a:schemeClr val="dk2"/>
              </a:solidFill>
              <a:latin typeface="Bellota Text"/>
              <a:ea typeface="Bellota Text"/>
              <a:cs typeface="Bellota Text"/>
              <a:sym typeface="Bellota Text"/>
            </a:endParaRPr>
          </a:p>
          <a:p>
            <a:pPr indent="0" lvl="0" marL="457200" rtl="0" algn="l">
              <a:spcBef>
                <a:spcPts val="0"/>
              </a:spcBef>
              <a:spcAft>
                <a:spcPts val="0"/>
              </a:spcAft>
              <a:buNone/>
            </a:pPr>
            <a:r>
              <a:t/>
            </a:r>
            <a:endParaRPr>
              <a:solidFill>
                <a:schemeClr val="dk2"/>
              </a:solidFill>
              <a:latin typeface="Bellota Text"/>
              <a:ea typeface="Bellota Text"/>
              <a:cs typeface="Bellota Text"/>
              <a:sym typeface="Bellota Text"/>
            </a:endParaRPr>
          </a:p>
        </p:txBody>
      </p:sp>
      <p:sp>
        <p:nvSpPr>
          <p:cNvPr id="497" name="Google Shape;497;p34"/>
          <p:cNvSpPr txBox="1"/>
          <p:nvPr/>
        </p:nvSpPr>
        <p:spPr>
          <a:xfrm>
            <a:off x="4796100" y="1636175"/>
            <a:ext cx="3358500" cy="1787100"/>
          </a:xfrm>
          <a:prstGeom prst="rect">
            <a:avLst/>
          </a:prstGeom>
          <a:noFill/>
          <a:ln>
            <a:noFill/>
          </a:ln>
        </p:spPr>
        <p:txBody>
          <a:bodyPr anchorCtr="0" anchor="ctr" bIns="91425" lIns="91425" spcFirstLastPara="1" rIns="91425" wrap="square" tIns="91425">
            <a:noAutofit/>
          </a:bodyPr>
          <a:lstStyle/>
          <a:p>
            <a:pPr indent="-134620" lvl="0" marL="91440" rtl="0" algn="l">
              <a:spcBef>
                <a:spcPts val="0"/>
              </a:spcBef>
              <a:spcAft>
                <a:spcPts val="0"/>
              </a:spcAft>
              <a:buClr>
                <a:schemeClr val="dk2"/>
              </a:buClr>
              <a:buSzPts val="1400"/>
              <a:buFont typeface="Bellota Text"/>
              <a:buChar char="⚝"/>
            </a:pPr>
            <a:r>
              <a:rPr lang="en">
                <a:solidFill>
                  <a:schemeClr val="dk2"/>
                </a:solidFill>
                <a:latin typeface="Bellota Text"/>
                <a:ea typeface="Bellota Text"/>
                <a:cs typeface="Bellota Text"/>
                <a:sym typeface="Bellota Text"/>
              </a:rPr>
              <a:t>Most popular trope: enemies to lovers</a:t>
            </a:r>
            <a:endParaRPr>
              <a:solidFill>
                <a:schemeClr val="dk2"/>
              </a:solidFill>
              <a:latin typeface="Bellota Text"/>
              <a:ea typeface="Bellota Text"/>
              <a:cs typeface="Bellota Text"/>
              <a:sym typeface="Bellota Text"/>
            </a:endParaRPr>
          </a:p>
          <a:p>
            <a:pPr indent="-134620" lvl="0" marL="91440" rtl="0" algn="l">
              <a:spcBef>
                <a:spcPts val="0"/>
              </a:spcBef>
              <a:spcAft>
                <a:spcPts val="0"/>
              </a:spcAft>
              <a:buClr>
                <a:schemeClr val="dk2"/>
              </a:buClr>
              <a:buSzPts val="1400"/>
              <a:buFont typeface="Bellota Text"/>
              <a:buChar char="⚝"/>
            </a:pPr>
            <a:r>
              <a:rPr lang="en">
                <a:solidFill>
                  <a:schemeClr val="dk2"/>
                </a:solidFill>
                <a:latin typeface="Bellota Text"/>
                <a:ea typeface="Bellota Text"/>
                <a:cs typeface="Bellota Text"/>
                <a:sym typeface="Bellota Text"/>
              </a:rPr>
              <a:t>Even fluff to angst distribution</a:t>
            </a:r>
            <a:endParaRPr>
              <a:solidFill>
                <a:schemeClr val="dk2"/>
              </a:solidFill>
              <a:latin typeface="Bellota Text"/>
              <a:ea typeface="Bellota Text"/>
              <a:cs typeface="Bellota Text"/>
              <a:sym typeface="Bellota Text"/>
            </a:endParaRPr>
          </a:p>
          <a:p>
            <a:pPr indent="-134620" lvl="0" marL="91440" rtl="0" algn="l">
              <a:spcBef>
                <a:spcPts val="0"/>
              </a:spcBef>
              <a:spcAft>
                <a:spcPts val="0"/>
              </a:spcAft>
              <a:buClr>
                <a:schemeClr val="dk2"/>
              </a:buClr>
              <a:buSzPts val="1400"/>
              <a:buFont typeface="Bellota Text"/>
              <a:buChar char="⚝"/>
            </a:pPr>
            <a:r>
              <a:rPr lang="en">
                <a:solidFill>
                  <a:schemeClr val="dk2"/>
                </a:solidFill>
                <a:latin typeface="Bellota Text"/>
                <a:ea typeface="Bellota Text"/>
                <a:cs typeface="Bellota Text"/>
                <a:sym typeface="Bellota Text"/>
              </a:rPr>
              <a:t>Much higher “love” tag</a:t>
            </a:r>
            <a:endParaRPr>
              <a:solidFill>
                <a:schemeClr val="dk2"/>
              </a:solidFill>
              <a:latin typeface="Bellota Text"/>
              <a:ea typeface="Bellota Text"/>
              <a:cs typeface="Bellota Text"/>
              <a:sym typeface="Bellota Text"/>
            </a:endParaRPr>
          </a:p>
          <a:p>
            <a:pPr indent="0" lvl="0" marL="457200" rtl="0" algn="l">
              <a:spcBef>
                <a:spcPts val="0"/>
              </a:spcBef>
              <a:spcAft>
                <a:spcPts val="0"/>
              </a:spcAft>
              <a:buNone/>
            </a:pPr>
            <a:r>
              <a:t/>
            </a:r>
            <a:endParaRPr>
              <a:solidFill>
                <a:schemeClr val="dk2"/>
              </a:solidFill>
              <a:latin typeface="Bellota Text"/>
              <a:ea typeface="Bellota Text"/>
              <a:cs typeface="Bellota Text"/>
              <a:sym typeface="Bellota Text"/>
            </a:endParaRPr>
          </a:p>
          <a:p>
            <a:pPr indent="0" lvl="0" marL="0" rtl="0" algn="l">
              <a:spcBef>
                <a:spcPts val="0"/>
              </a:spcBef>
              <a:spcAft>
                <a:spcPts val="0"/>
              </a:spcAft>
              <a:buNone/>
            </a:pPr>
            <a:r>
              <a:t/>
            </a:r>
            <a:endParaRPr>
              <a:solidFill>
                <a:schemeClr val="dk2"/>
              </a:solidFill>
              <a:latin typeface="Bellota Text"/>
              <a:ea typeface="Bellota Text"/>
              <a:cs typeface="Bellota Text"/>
              <a:sym typeface="Bellota Text"/>
            </a:endParaRPr>
          </a:p>
        </p:txBody>
      </p:sp>
      <p:sp>
        <p:nvSpPr>
          <p:cNvPr id="498" name="Google Shape;498;p34"/>
          <p:cNvSpPr txBox="1"/>
          <p:nvPr>
            <p:ph type="title"/>
          </p:nvPr>
        </p:nvSpPr>
        <p:spPr>
          <a:xfrm>
            <a:off x="5124988" y="1258050"/>
            <a:ext cx="2782800" cy="56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t>Dramione</a:t>
            </a:r>
            <a:endParaRPr sz="3000"/>
          </a:p>
        </p:txBody>
      </p:sp>
      <p:sp>
        <p:nvSpPr>
          <p:cNvPr id="499" name="Google Shape;499;p34"/>
          <p:cNvSpPr txBox="1"/>
          <p:nvPr/>
        </p:nvSpPr>
        <p:spPr>
          <a:xfrm>
            <a:off x="1097238" y="1178550"/>
            <a:ext cx="3000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chemeClr val="dk2"/>
                </a:solidFill>
                <a:latin typeface="Irish Grover"/>
                <a:ea typeface="Irish Grover"/>
                <a:cs typeface="Irish Grover"/>
                <a:sym typeface="Irish Grover"/>
              </a:rPr>
              <a:t>Drarry </a:t>
            </a:r>
            <a:endParaRPr sz="3000"/>
          </a:p>
        </p:txBody>
      </p:sp>
      <p:sp>
        <p:nvSpPr>
          <p:cNvPr id="500" name="Google Shape;500;p34"/>
          <p:cNvSpPr txBox="1"/>
          <p:nvPr/>
        </p:nvSpPr>
        <p:spPr>
          <a:xfrm>
            <a:off x="918000" y="3454825"/>
            <a:ext cx="3358500" cy="1110900"/>
          </a:xfrm>
          <a:prstGeom prst="rect">
            <a:avLst/>
          </a:prstGeom>
          <a:noFill/>
          <a:ln>
            <a:noFill/>
          </a:ln>
        </p:spPr>
        <p:txBody>
          <a:bodyPr anchorCtr="0" anchor="ctr" bIns="91425" lIns="91425" spcFirstLastPara="1" rIns="91425" wrap="square" tIns="91425">
            <a:noAutofit/>
          </a:bodyPr>
          <a:lstStyle/>
          <a:p>
            <a:pPr indent="-134620" lvl="0" marL="91440" rtl="0" algn="l">
              <a:spcBef>
                <a:spcPts val="0"/>
              </a:spcBef>
              <a:spcAft>
                <a:spcPts val="0"/>
              </a:spcAft>
              <a:buClr>
                <a:schemeClr val="dk2"/>
              </a:buClr>
              <a:buSzPts val="1400"/>
              <a:buFont typeface="Bellota Text"/>
              <a:buChar char="⚝"/>
            </a:pPr>
            <a:r>
              <a:rPr lang="en">
                <a:solidFill>
                  <a:schemeClr val="dk2"/>
                </a:solidFill>
                <a:latin typeface="Bellota Text"/>
                <a:ea typeface="Bellota Text"/>
                <a:cs typeface="Bellota Text"/>
                <a:sym typeface="Bellota Text"/>
              </a:rPr>
              <a:t>Most popular POV: Draco</a:t>
            </a:r>
            <a:endParaRPr>
              <a:solidFill>
                <a:schemeClr val="dk2"/>
              </a:solidFill>
              <a:latin typeface="Bellota Text"/>
              <a:ea typeface="Bellota Text"/>
              <a:cs typeface="Bellota Text"/>
              <a:sym typeface="Bellota Text"/>
            </a:endParaRPr>
          </a:p>
          <a:p>
            <a:pPr indent="-134620" lvl="0" marL="91440" rtl="0" algn="l">
              <a:spcBef>
                <a:spcPts val="0"/>
              </a:spcBef>
              <a:spcAft>
                <a:spcPts val="0"/>
              </a:spcAft>
              <a:buClr>
                <a:schemeClr val="dk2"/>
              </a:buClr>
              <a:buSzPts val="1400"/>
              <a:buFont typeface="Bellota Text"/>
              <a:buChar char="⚝"/>
            </a:pPr>
            <a:r>
              <a:rPr lang="en">
                <a:solidFill>
                  <a:schemeClr val="dk2"/>
                </a:solidFill>
                <a:latin typeface="Bellota Text"/>
                <a:ea typeface="Bellota Text"/>
                <a:cs typeface="Bellota Text"/>
                <a:sym typeface="Bellota Text"/>
              </a:rPr>
              <a:t>Even romantic/sexual tag ratio</a:t>
            </a:r>
            <a:endParaRPr>
              <a:solidFill>
                <a:schemeClr val="dk2"/>
              </a:solidFill>
              <a:latin typeface="Bellota Text"/>
              <a:ea typeface="Bellota Text"/>
              <a:cs typeface="Bellota Text"/>
              <a:sym typeface="Bellota Text"/>
            </a:endParaRPr>
          </a:p>
          <a:p>
            <a:pPr indent="-134620" lvl="0" marL="91440" rtl="0" algn="l">
              <a:spcBef>
                <a:spcPts val="0"/>
              </a:spcBef>
              <a:spcAft>
                <a:spcPts val="0"/>
              </a:spcAft>
              <a:buClr>
                <a:schemeClr val="dk2"/>
              </a:buClr>
              <a:buSzPts val="1400"/>
              <a:buFont typeface="Bellota Text"/>
              <a:buChar char="⚝"/>
            </a:pPr>
            <a:r>
              <a:rPr lang="en">
                <a:solidFill>
                  <a:schemeClr val="dk2"/>
                </a:solidFill>
                <a:latin typeface="Bellota Text"/>
                <a:ea typeface="Bellota Text"/>
                <a:cs typeface="Bellota Text"/>
                <a:sym typeface="Bellota Text"/>
              </a:rPr>
              <a:t>High slow burn elements (eg. slow burn, pining, mutual pining)</a:t>
            </a:r>
            <a:endParaRPr>
              <a:solidFill>
                <a:schemeClr val="dk2"/>
              </a:solidFill>
              <a:latin typeface="Bellota Text"/>
              <a:ea typeface="Bellota Text"/>
              <a:cs typeface="Bellota Text"/>
              <a:sym typeface="Bellota Text"/>
            </a:endParaRPr>
          </a:p>
        </p:txBody>
      </p:sp>
      <p:sp>
        <p:nvSpPr>
          <p:cNvPr id="501" name="Google Shape;501;p34"/>
          <p:cNvSpPr txBox="1"/>
          <p:nvPr>
            <p:ph type="title"/>
          </p:nvPr>
        </p:nvSpPr>
        <p:spPr>
          <a:xfrm>
            <a:off x="1205838" y="2935938"/>
            <a:ext cx="2782800" cy="56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t>Both</a:t>
            </a:r>
            <a:endParaRPr sz="3000"/>
          </a:p>
        </p:txBody>
      </p:sp>
      <p:sp>
        <p:nvSpPr>
          <p:cNvPr id="502" name="Google Shape;502;p34"/>
          <p:cNvSpPr txBox="1"/>
          <p:nvPr>
            <p:ph type="title"/>
          </p:nvPr>
        </p:nvSpPr>
        <p:spPr>
          <a:xfrm>
            <a:off x="5083938" y="2935950"/>
            <a:ext cx="2782800" cy="56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t>Challenges</a:t>
            </a:r>
            <a:endParaRPr sz="3000"/>
          </a:p>
        </p:txBody>
      </p:sp>
      <p:sp>
        <p:nvSpPr>
          <p:cNvPr id="503" name="Google Shape;503;p34"/>
          <p:cNvSpPr txBox="1"/>
          <p:nvPr/>
        </p:nvSpPr>
        <p:spPr>
          <a:xfrm>
            <a:off x="4796100" y="3658950"/>
            <a:ext cx="3358500" cy="1374600"/>
          </a:xfrm>
          <a:prstGeom prst="rect">
            <a:avLst/>
          </a:prstGeom>
          <a:noFill/>
          <a:ln>
            <a:noFill/>
          </a:ln>
        </p:spPr>
        <p:txBody>
          <a:bodyPr anchorCtr="0" anchor="ctr" bIns="91425" lIns="91425" spcFirstLastPara="1" rIns="91425" wrap="square" tIns="91425">
            <a:noAutofit/>
          </a:bodyPr>
          <a:lstStyle/>
          <a:p>
            <a:pPr indent="-134620" lvl="0" marL="91440" rtl="0" algn="l">
              <a:spcBef>
                <a:spcPts val="0"/>
              </a:spcBef>
              <a:spcAft>
                <a:spcPts val="0"/>
              </a:spcAft>
              <a:buClr>
                <a:schemeClr val="dk2"/>
              </a:buClr>
              <a:buSzPts val="1400"/>
              <a:buFont typeface="Bellota Text"/>
              <a:buChar char="⚝"/>
            </a:pPr>
            <a:r>
              <a:rPr lang="en">
                <a:solidFill>
                  <a:schemeClr val="dk2"/>
                </a:solidFill>
                <a:latin typeface="Bellota Text"/>
                <a:ea typeface="Bellota Text"/>
                <a:cs typeface="Bellota Text"/>
                <a:sym typeface="Bellota Text"/>
              </a:rPr>
              <a:t>Almost 100,000 combines DXH &amp; DXHER fanfictions</a:t>
            </a:r>
            <a:endParaRPr>
              <a:solidFill>
                <a:schemeClr val="dk2"/>
              </a:solidFill>
              <a:latin typeface="Bellota Text"/>
              <a:ea typeface="Bellota Text"/>
              <a:cs typeface="Bellota Text"/>
              <a:sym typeface="Bellota Text"/>
            </a:endParaRPr>
          </a:p>
          <a:p>
            <a:pPr indent="-134620" lvl="0" marL="91440" rtl="0" algn="l">
              <a:spcBef>
                <a:spcPts val="0"/>
              </a:spcBef>
              <a:spcAft>
                <a:spcPts val="0"/>
              </a:spcAft>
              <a:buClr>
                <a:schemeClr val="dk2"/>
              </a:buClr>
              <a:buSzPts val="1400"/>
              <a:buFont typeface="Bellota Text"/>
              <a:buChar char="⚝"/>
            </a:pPr>
            <a:r>
              <a:rPr lang="en">
                <a:solidFill>
                  <a:schemeClr val="dk2"/>
                </a:solidFill>
                <a:latin typeface="Bellota Text"/>
                <a:ea typeface="Bellota Text"/>
                <a:cs typeface="Bellota Text"/>
                <a:sym typeface="Bellota Text"/>
              </a:rPr>
              <a:t>Thousands of tags </a:t>
            </a:r>
            <a:endParaRPr>
              <a:solidFill>
                <a:schemeClr val="dk2"/>
              </a:solidFill>
              <a:latin typeface="Bellota Text"/>
              <a:ea typeface="Bellota Text"/>
              <a:cs typeface="Bellota Text"/>
              <a:sym typeface="Bellota Text"/>
            </a:endParaRPr>
          </a:p>
          <a:p>
            <a:pPr indent="-134620" lvl="0" marL="91440" rtl="0" algn="l">
              <a:spcBef>
                <a:spcPts val="0"/>
              </a:spcBef>
              <a:spcAft>
                <a:spcPts val="0"/>
              </a:spcAft>
              <a:buClr>
                <a:schemeClr val="dk2"/>
              </a:buClr>
              <a:buSzPts val="1400"/>
              <a:buFont typeface="Bellota Text"/>
              <a:buChar char="⚝"/>
            </a:pPr>
            <a:r>
              <a:rPr lang="en">
                <a:solidFill>
                  <a:schemeClr val="dk2"/>
                </a:solidFill>
                <a:latin typeface="Bellota Text"/>
                <a:ea typeface="Bellota Text"/>
                <a:cs typeface="Bellota Text"/>
                <a:sym typeface="Bellota Text"/>
              </a:rPr>
              <a:t>Many tags mean the same things (eg. angst + hurt, fluff + romance, etc)</a:t>
            </a:r>
            <a:endParaRPr>
              <a:solidFill>
                <a:schemeClr val="dk2"/>
              </a:solidFill>
              <a:latin typeface="Bellota Text"/>
              <a:ea typeface="Bellota Text"/>
              <a:cs typeface="Bellota Text"/>
              <a:sym typeface="Bellota Text"/>
            </a:endParaRPr>
          </a:p>
          <a:p>
            <a:pPr indent="0" lvl="0" marL="0" rtl="0" algn="l">
              <a:spcBef>
                <a:spcPts val="0"/>
              </a:spcBef>
              <a:spcAft>
                <a:spcPts val="0"/>
              </a:spcAft>
              <a:buNone/>
            </a:pPr>
            <a:r>
              <a:t/>
            </a:r>
            <a:endParaRPr>
              <a:solidFill>
                <a:schemeClr val="dk2"/>
              </a:solidFill>
              <a:latin typeface="Bellota Text"/>
              <a:ea typeface="Bellota Text"/>
              <a:cs typeface="Bellota Text"/>
              <a:sym typeface="Bellota Text"/>
            </a:endParaRPr>
          </a:p>
          <a:p>
            <a:pPr indent="0" lvl="0" marL="457200" rtl="0" algn="l">
              <a:spcBef>
                <a:spcPts val="0"/>
              </a:spcBef>
              <a:spcAft>
                <a:spcPts val="0"/>
              </a:spcAft>
              <a:buNone/>
            </a:pPr>
            <a:r>
              <a:t/>
            </a:r>
            <a:endParaRPr>
              <a:solidFill>
                <a:schemeClr val="dk2"/>
              </a:solidFill>
              <a:latin typeface="Bellota Text"/>
              <a:ea typeface="Bellota Text"/>
              <a:cs typeface="Bellota Text"/>
              <a:sym typeface="Bellota Tex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26"/>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Our Data Source</a:t>
            </a:r>
            <a:endParaRPr b="0"/>
          </a:p>
        </p:txBody>
      </p:sp>
      <p:sp>
        <p:nvSpPr>
          <p:cNvPr id="390" name="Google Shape;390;p26"/>
          <p:cNvSpPr txBox="1"/>
          <p:nvPr>
            <p:ph idx="1" type="body"/>
          </p:nvPr>
        </p:nvSpPr>
        <p:spPr>
          <a:xfrm>
            <a:off x="720000" y="1073725"/>
            <a:ext cx="7704000" cy="34953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2"/>
              </a:buClr>
              <a:buSzPts val="2000"/>
              <a:buChar char="●"/>
            </a:pPr>
            <a:r>
              <a:rPr lang="en" sz="1800"/>
              <a:t>For those who don’t know, Archive of Our Own, or AO3, is an extremely popular fanfiction site. Wikipedia states that it is a “nonprofit open source repository for fanfiction and other fanworks contributed by users. The site was created in 2008 by the Organization for Transformative Works and went into open beta in 2009. As of 6 November 2023, Archive of Our Own hosts 12,010,000 works in over 61,470 fandoms.”</a:t>
            </a:r>
            <a:endParaRPr sz="1800"/>
          </a:p>
          <a:p>
            <a:pPr indent="-342900" lvl="0" marL="457200" rtl="0" algn="l">
              <a:spcBef>
                <a:spcPts val="0"/>
              </a:spcBef>
              <a:spcAft>
                <a:spcPts val="0"/>
              </a:spcAft>
              <a:buSzPts val="1800"/>
              <a:buChar char="●"/>
            </a:pPr>
            <a:r>
              <a:rPr lang="en" sz="1800"/>
              <a:t>AO3 </a:t>
            </a:r>
            <a:r>
              <a:rPr lang="en" sz="1800"/>
              <a:t>actually</a:t>
            </a:r>
            <a:r>
              <a:rPr lang="en" sz="1800"/>
              <a:t> compiles a lot of their own data and it’s open for use! So this is where our first data set was sourced from. It specifically has the number ID for each story, the tags, and the ship/pairing that the story is written about. Our other was found on reddit, and it only deals with Harry Potter stories, so it wouldn’t need to be cleaned</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27"/>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Our Process</a:t>
            </a:r>
            <a:endParaRPr b="0"/>
          </a:p>
        </p:txBody>
      </p:sp>
      <p:sp>
        <p:nvSpPr>
          <p:cNvPr id="396" name="Google Shape;396;p27"/>
          <p:cNvSpPr txBox="1"/>
          <p:nvPr>
            <p:ph idx="1" type="body"/>
          </p:nvPr>
        </p:nvSpPr>
        <p:spPr>
          <a:xfrm>
            <a:off x="720000" y="1152475"/>
            <a:ext cx="77040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We wanted to look at the most popular heterosexual ship versus the most popular homosexual ship, and cross reference which tags were most popular for each. The most popular ships were Draco x Harry, and Draco x Hermione. </a:t>
            </a:r>
            <a:endParaRPr sz="1800"/>
          </a:p>
          <a:p>
            <a:pPr indent="-342900" lvl="0" marL="457200" rtl="0" algn="l">
              <a:spcBef>
                <a:spcPts val="0"/>
              </a:spcBef>
              <a:spcAft>
                <a:spcPts val="0"/>
              </a:spcAft>
              <a:buSzPts val="1800"/>
              <a:buChar char="●"/>
            </a:pPr>
            <a:r>
              <a:rPr lang="en" sz="1800"/>
              <a:t>Now that we had our data, both sets needed to be cleaned and sorted. The first one that AO3 themselves made, “works,” needed to be exclusively Harry Potter stories. </a:t>
            </a:r>
            <a:endParaRPr sz="1800"/>
          </a:p>
          <a:p>
            <a:pPr indent="-342900" lvl="0" marL="457200" rtl="0" algn="l">
              <a:spcBef>
                <a:spcPts val="0"/>
              </a:spcBef>
              <a:spcAft>
                <a:spcPts val="0"/>
              </a:spcAft>
              <a:buSzPts val="1800"/>
              <a:buChar char="●"/>
            </a:pPr>
            <a:r>
              <a:rPr lang="en" sz="1800"/>
              <a:t>Then after that, we had to </a:t>
            </a:r>
            <a:r>
              <a:rPr lang="en" sz="1800"/>
              <a:t>inner</a:t>
            </a:r>
            <a:r>
              <a:rPr lang="en" sz="1800"/>
              <a:t> join the data by the top tags that both ships stories possess.  </a:t>
            </a:r>
            <a:endParaRPr sz="1800"/>
          </a:p>
          <a:p>
            <a:pPr indent="-342900" lvl="0" marL="457200" rtl="0" algn="l">
              <a:spcBef>
                <a:spcPts val="0"/>
              </a:spcBef>
              <a:spcAft>
                <a:spcPts val="0"/>
              </a:spcAft>
              <a:buSzPts val="1800"/>
              <a:buChar char="●"/>
            </a:pPr>
            <a:r>
              <a:rPr lang="en" sz="1800"/>
              <a:t>We then cleaned the tag groups and moved onto sentiment </a:t>
            </a:r>
            <a:r>
              <a:rPr lang="en" sz="1800"/>
              <a:t>value sorting. </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28"/>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Sorting Tags into Intermediate Values</a:t>
            </a:r>
            <a:endParaRPr b="0"/>
          </a:p>
        </p:txBody>
      </p:sp>
      <p:sp>
        <p:nvSpPr>
          <p:cNvPr id="402" name="Google Shape;402;p28"/>
          <p:cNvSpPr txBox="1"/>
          <p:nvPr>
            <p:ph idx="1" type="body"/>
          </p:nvPr>
        </p:nvSpPr>
        <p:spPr>
          <a:xfrm>
            <a:off x="720000" y="1152475"/>
            <a:ext cx="7704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								</a:t>
            </a:r>
            <a:endParaRPr sz="1800"/>
          </a:p>
          <a:p>
            <a:pPr indent="-342900" lvl="0" marL="457200" rtl="0" algn="l">
              <a:spcBef>
                <a:spcPts val="0"/>
              </a:spcBef>
              <a:spcAft>
                <a:spcPts val="0"/>
              </a:spcAft>
              <a:buSzPts val="1800"/>
              <a:buChar char="●"/>
            </a:pPr>
            <a:r>
              <a:rPr lang="en" sz="1800"/>
              <a:t>Now that we had our data, both sets needed to be cleaned and sorted. The first one that AO3 themselves made, “works,” needed to be exclusively Harry Potter stories. </a:t>
            </a:r>
            <a:endParaRPr sz="1800"/>
          </a:p>
          <a:p>
            <a:pPr indent="-342900" lvl="0" marL="457200" rtl="0" algn="l">
              <a:spcBef>
                <a:spcPts val="0"/>
              </a:spcBef>
              <a:spcAft>
                <a:spcPts val="0"/>
              </a:spcAft>
              <a:buSzPts val="1800"/>
              <a:buChar char="●"/>
            </a:pPr>
            <a:r>
              <a:rPr lang="en" sz="1800"/>
              <a:t>Then after that, we had to inner join the data by the top tags that both ships stories possess.  </a:t>
            </a:r>
            <a:endParaRPr sz="1800"/>
          </a:p>
          <a:p>
            <a:pPr indent="-342900" lvl="0" marL="457200" rtl="0" algn="l">
              <a:spcBef>
                <a:spcPts val="0"/>
              </a:spcBef>
              <a:spcAft>
                <a:spcPts val="0"/>
              </a:spcAft>
              <a:buSzPts val="1800"/>
              <a:buChar char="●"/>
            </a:pPr>
            <a:r>
              <a:rPr lang="en" sz="1800"/>
              <a:t>We then cleaned the tag groups and moved onto sentiment value sorting. </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grpSp>
        <p:nvGrpSpPr>
          <p:cNvPr id="407" name="Google Shape;407;p29"/>
          <p:cNvGrpSpPr/>
          <p:nvPr/>
        </p:nvGrpSpPr>
        <p:grpSpPr>
          <a:xfrm rot="5400000">
            <a:off x="1121524" y="3223621"/>
            <a:ext cx="857778" cy="2769761"/>
            <a:chOff x="5167566" y="3016599"/>
            <a:chExt cx="552941" cy="1785330"/>
          </a:xfrm>
        </p:grpSpPr>
        <p:sp>
          <p:nvSpPr>
            <p:cNvPr id="408" name="Google Shape;408;p29"/>
            <p:cNvSpPr/>
            <p:nvPr/>
          </p:nvSpPr>
          <p:spPr>
            <a:xfrm>
              <a:off x="5438108" y="4255660"/>
              <a:ext cx="282399" cy="11877"/>
            </a:xfrm>
            <a:custGeom>
              <a:rect b="b" l="l" r="r" t="t"/>
              <a:pathLst>
                <a:path extrusionOk="0" h="582" w="13838">
                  <a:moveTo>
                    <a:pt x="291" y="1"/>
                  </a:moveTo>
                  <a:cubicBezTo>
                    <a:pt x="131" y="1"/>
                    <a:pt x="1" y="128"/>
                    <a:pt x="1" y="292"/>
                  </a:cubicBezTo>
                  <a:cubicBezTo>
                    <a:pt x="1" y="450"/>
                    <a:pt x="131" y="582"/>
                    <a:pt x="291" y="582"/>
                  </a:cubicBezTo>
                  <a:lnTo>
                    <a:pt x="13548" y="582"/>
                  </a:lnTo>
                  <a:cubicBezTo>
                    <a:pt x="13707" y="582"/>
                    <a:pt x="13838" y="450"/>
                    <a:pt x="13838" y="292"/>
                  </a:cubicBezTo>
                  <a:cubicBezTo>
                    <a:pt x="13838" y="128"/>
                    <a:pt x="13707" y="1"/>
                    <a:pt x="135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9"/>
            <p:cNvSpPr/>
            <p:nvPr/>
          </p:nvSpPr>
          <p:spPr>
            <a:xfrm>
              <a:off x="5167566" y="4226641"/>
              <a:ext cx="552941" cy="69834"/>
            </a:xfrm>
            <a:custGeom>
              <a:rect b="b" l="l" r="r" t="t"/>
              <a:pathLst>
                <a:path extrusionOk="0" h="3422" w="27095">
                  <a:moveTo>
                    <a:pt x="17428" y="580"/>
                  </a:moveTo>
                  <a:lnTo>
                    <a:pt x="24871" y="1714"/>
                  </a:lnTo>
                  <a:lnTo>
                    <a:pt x="17452" y="2842"/>
                  </a:lnTo>
                  <a:lnTo>
                    <a:pt x="9691" y="2842"/>
                  </a:lnTo>
                  <a:lnTo>
                    <a:pt x="2224" y="1708"/>
                  </a:lnTo>
                  <a:lnTo>
                    <a:pt x="9643" y="580"/>
                  </a:lnTo>
                  <a:close/>
                  <a:moveTo>
                    <a:pt x="17452" y="1"/>
                  </a:moveTo>
                  <a:lnTo>
                    <a:pt x="9602" y="5"/>
                  </a:lnTo>
                  <a:lnTo>
                    <a:pt x="249" y="1423"/>
                  </a:lnTo>
                  <a:cubicBezTo>
                    <a:pt x="108" y="1446"/>
                    <a:pt x="1" y="1568"/>
                    <a:pt x="1" y="1714"/>
                  </a:cubicBezTo>
                  <a:cubicBezTo>
                    <a:pt x="1" y="1854"/>
                    <a:pt x="108" y="1976"/>
                    <a:pt x="249" y="1999"/>
                  </a:cubicBezTo>
                  <a:lnTo>
                    <a:pt x="9643" y="3422"/>
                  </a:lnTo>
                  <a:lnTo>
                    <a:pt x="13548" y="3422"/>
                  </a:lnTo>
                  <a:lnTo>
                    <a:pt x="17494" y="3417"/>
                  </a:lnTo>
                  <a:lnTo>
                    <a:pt x="26847" y="1999"/>
                  </a:lnTo>
                  <a:cubicBezTo>
                    <a:pt x="26988" y="1976"/>
                    <a:pt x="27095" y="1854"/>
                    <a:pt x="27095" y="1714"/>
                  </a:cubicBezTo>
                  <a:cubicBezTo>
                    <a:pt x="27095" y="1568"/>
                    <a:pt x="26988" y="1446"/>
                    <a:pt x="26847" y="1423"/>
                  </a:cubicBezTo>
                  <a:lnTo>
                    <a:pt x="17494" y="5"/>
                  </a:lnTo>
                  <a:cubicBezTo>
                    <a:pt x="17480" y="5"/>
                    <a:pt x="17466" y="1"/>
                    <a:pt x="174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9"/>
            <p:cNvSpPr/>
            <p:nvPr/>
          </p:nvSpPr>
          <p:spPr>
            <a:xfrm>
              <a:off x="5167566" y="4255660"/>
              <a:ext cx="282399" cy="11877"/>
            </a:xfrm>
            <a:custGeom>
              <a:rect b="b" l="l" r="r" t="t"/>
              <a:pathLst>
                <a:path extrusionOk="0" h="582" w="13838">
                  <a:moveTo>
                    <a:pt x="290" y="1"/>
                  </a:moveTo>
                  <a:cubicBezTo>
                    <a:pt x="131" y="1"/>
                    <a:pt x="1" y="128"/>
                    <a:pt x="1" y="292"/>
                  </a:cubicBezTo>
                  <a:cubicBezTo>
                    <a:pt x="1" y="450"/>
                    <a:pt x="131" y="582"/>
                    <a:pt x="290" y="582"/>
                  </a:cubicBezTo>
                  <a:lnTo>
                    <a:pt x="13548" y="582"/>
                  </a:lnTo>
                  <a:cubicBezTo>
                    <a:pt x="13707" y="582"/>
                    <a:pt x="13837" y="450"/>
                    <a:pt x="13837" y="292"/>
                  </a:cubicBezTo>
                  <a:cubicBezTo>
                    <a:pt x="13837" y="128"/>
                    <a:pt x="13707" y="1"/>
                    <a:pt x="135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9"/>
            <p:cNvSpPr/>
            <p:nvPr/>
          </p:nvSpPr>
          <p:spPr>
            <a:xfrm>
              <a:off x="5349274" y="4737441"/>
              <a:ext cx="189524" cy="64488"/>
            </a:xfrm>
            <a:custGeom>
              <a:rect b="b" l="l" r="r" t="t"/>
              <a:pathLst>
                <a:path extrusionOk="0" h="3160" w="9287">
                  <a:moveTo>
                    <a:pt x="7710" y="580"/>
                  </a:moveTo>
                  <a:cubicBezTo>
                    <a:pt x="8258" y="580"/>
                    <a:pt x="8707" y="1030"/>
                    <a:pt x="8707" y="1578"/>
                  </a:cubicBezTo>
                  <a:cubicBezTo>
                    <a:pt x="8707" y="2131"/>
                    <a:pt x="8258" y="2580"/>
                    <a:pt x="7710" y="2580"/>
                  </a:cubicBezTo>
                  <a:lnTo>
                    <a:pt x="1582" y="2580"/>
                  </a:lnTo>
                  <a:cubicBezTo>
                    <a:pt x="1029" y="2580"/>
                    <a:pt x="580" y="2131"/>
                    <a:pt x="580" y="1578"/>
                  </a:cubicBezTo>
                  <a:cubicBezTo>
                    <a:pt x="580" y="1030"/>
                    <a:pt x="1029" y="580"/>
                    <a:pt x="1582" y="580"/>
                  </a:cubicBezTo>
                  <a:close/>
                  <a:moveTo>
                    <a:pt x="1582" y="1"/>
                  </a:moveTo>
                  <a:cubicBezTo>
                    <a:pt x="707" y="1"/>
                    <a:pt x="0" y="707"/>
                    <a:pt x="0" y="1578"/>
                  </a:cubicBezTo>
                  <a:cubicBezTo>
                    <a:pt x="0" y="2453"/>
                    <a:pt x="707" y="3160"/>
                    <a:pt x="1582" y="3160"/>
                  </a:cubicBezTo>
                  <a:lnTo>
                    <a:pt x="7710" y="3160"/>
                  </a:lnTo>
                  <a:cubicBezTo>
                    <a:pt x="8580" y="3160"/>
                    <a:pt x="9287" y="2453"/>
                    <a:pt x="9287" y="1578"/>
                  </a:cubicBezTo>
                  <a:cubicBezTo>
                    <a:pt x="9287" y="707"/>
                    <a:pt x="8580" y="1"/>
                    <a:pt x="771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9"/>
            <p:cNvSpPr/>
            <p:nvPr/>
          </p:nvSpPr>
          <p:spPr>
            <a:xfrm>
              <a:off x="5366641" y="4287578"/>
              <a:ext cx="154791" cy="461720"/>
            </a:xfrm>
            <a:custGeom>
              <a:rect b="b" l="l" r="r" t="t"/>
              <a:pathLst>
                <a:path extrusionOk="0" h="22625" w="7585">
                  <a:moveTo>
                    <a:pt x="7003" y="582"/>
                  </a:moveTo>
                  <a:lnTo>
                    <a:pt x="7003" y="22045"/>
                  </a:lnTo>
                  <a:lnTo>
                    <a:pt x="582" y="22045"/>
                  </a:lnTo>
                  <a:lnTo>
                    <a:pt x="582" y="582"/>
                  </a:lnTo>
                  <a:close/>
                  <a:moveTo>
                    <a:pt x="291" y="1"/>
                  </a:moveTo>
                  <a:cubicBezTo>
                    <a:pt x="132" y="1"/>
                    <a:pt x="1" y="132"/>
                    <a:pt x="1" y="291"/>
                  </a:cubicBezTo>
                  <a:lnTo>
                    <a:pt x="1" y="22335"/>
                  </a:lnTo>
                  <a:cubicBezTo>
                    <a:pt x="1" y="22494"/>
                    <a:pt x="132" y="22624"/>
                    <a:pt x="291" y="22624"/>
                  </a:cubicBezTo>
                  <a:lnTo>
                    <a:pt x="7294" y="22624"/>
                  </a:lnTo>
                  <a:cubicBezTo>
                    <a:pt x="7453" y="22624"/>
                    <a:pt x="7584" y="22494"/>
                    <a:pt x="7584" y="22335"/>
                  </a:cubicBezTo>
                  <a:lnTo>
                    <a:pt x="7584" y="291"/>
                  </a:lnTo>
                  <a:cubicBezTo>
                    <a:pt x="7584" y="132"/>
                    <a:pt x="7453" y="1"/>
                    <a:pt x="72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9"/>
            <p:cNvSpPr/>
            <p:nvPr/>
          </p:nvSpPr>
          <p:spPr>
            <a:xfrm>
              <a:off x="5366641" y="4291169"/>
              <a:ext cx="154791" cy="118527"/>
            </a:xfrm>
            <a:custGeom>
              <a:rect b="b" l="l" r="r" t="t"/>
              <a:pathLst>
                <a:path extrusionOk="0" h="5808" w="7585">
                  <a:moveTo>
                    <a:pt x="582" y="691"/>
                  </a:moveTo>
                  <a:lnTo>
                    <a:pt x="7003" y="2759"/>
                  </a:lnTo>
                  <a:lnTo>
                    <a:pt x="7003" y="5105"/>
                  </a:lnTo>
                  <a:lnTo>
                    <a:pt x="582" y="2798"/>
                  </a:lnTo>
                  <a:lnTo>
                    <a:pt x="582" y="691"/>
                  </a:lnTo>
                  <a:close/>
                  <a:moveTo>
                    <a:pt x="288" y="1"/>
                  </a:moveTo>
                  <a:cubicBezTo>
                    <a:pt x="229" y="1"/>
                    <a:pt x="172" y="20"/>
                    <a:pt x="122" y="54"/>
                  </a:cubicBezTo>
                  <a:cubicBezTo>
                    <a:pt x="48" y="110"/>
                    <a:pt x="1" y="199"/>
                    <a:pt x="1" y="293"/>
                  </a:cubicBezTo>
                  <a:lnTo>
                    <a:pt x="1" y="2999"/>
                  </a:lnTo>
                  <a:cubicBezTo>
                    <a:pt x="1" y="3124"/>
                    <a:pt x="81" y="3232"/>
                    <a:pt x="193" y="3275"/>
                  </a:cubicBezTo>
                  <a:lnTo>
                    <a:pt x="7196" y="5788"/>
                  </a:lnTo>
                  <a:cubicBezTo>
                    <a:pt x="7228" y="5803"/>
                    <a:pt x="7262" y="5807"/>
                    <a:pt x="7294" y="5807"/>
                  </a:cubicBezTo>
                  <a:cubicBezTo>
                    <a:pt x="7355" y="5807"/>
                    <a:pt x="7411" y="5788"/>
                    <a:pt x="7463" y="5751"/>
                  </a:cubicBezTo>
                  <a:cubicBezTo>
                    <a:pt x="7537" y="5699"/>
                    <a:pt x="7584" y="5611"/>
                    <a:pt x="7584" y="5517"/>
                  </a:cubicBezTo>
                  <a:lnTo>
                    <a:pt x="7584" y="2549"/>
                  </a:lnTo>
                  <a:cubicBezTo>
                    <a:pt x="7584" y="2422"/>
                    <a:pt x="7505" y="2310"/>
                    <a:pt x="7383" y="2273"/>
                  </a:cubicBezTo>
                  <a:lnTo>
                    <a:pt x="381" y="17"/>
                  </a:lnTo>
                  <a:cubicBezTo>
                    <a:pt x="350" y="6"/>
                    <a:pt x="319" y="1"/>
                    <a:pt x="2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9"/>
            <p:cNvSpPr/>
            <p:nvPr/>
          </p:nvSpPr>
          <p:spPr>
            <a:xfrm>
              <a:off x="5366641" y="4402717"/>
              <a:ext cx="154791" cy="118568"/>
            </a:xfrm>
            <a:custGeom>
              <a:rect b="b" l="l" r="r" t="t"/>
              <a:pathLst>
                <a:path extrusionOk="0" h="5810" w="7585">
                  <a:moveTo>
                    <a:pt x="582" y="687"/>
                  </a:moveTo>
                  <a:lnTo>
                    <a:pt x="7003" y="2761"/>
                  </a:lnTo>
                  <a:lnTo>
                    <a:pt x="7003" y="5102"/>
                  </a:lnTo>
                  <a:lnTo>
                    <a:pt x="582" y="2798"/>
                  </a:lnTo>
                  <a:lnTo>
                    <a:pt x="582" y="687"/>
                  </a:lnTo>
                  <a:close/>
                  <a:moveTo>
                    <a:pt x="296" y="0"/>
                  </a:moveTo>
                  <a:cubicBezTo>
                    <a:pt x="234" y="0"/>
                    <a:pt x="174" y="20"/>
                    <a:pt x="122" y="56"/>
                  </a:cubicBezTo>
                  <a:cubicBezTo>
                    <a:pt x="48" y="112"/>
                    <a:pt x="1" y="201"/>
                    <a:pt x="1" y="290"/>
                  </a:cubicBezTo>
                  <a:lnTo>
                    <a:pt x="1" y="3001"/>
                  </a:lnTo>
                  <a:cubicBezTo>
                    <a:pt x="1" y="3122"/>
                    <a:pt x="81" y="3234"/>
                    <a:pt x="193" y="3271"/>
                  </a:cubicBezTo>
                  <a:lnTo>
                    <a:pt x="7196" y="5790"/>
                  </a:lnTo>
                  <a:cubicBezTo>
                    <a:pt x="7228" y="5799"/>
                    <a:pt x="7262" y="5809"/>
                    <a:pt x="7294" y="5809"/>
                  </a:cubicBezTo>
                  <a:cubicBezTo>
                    <a:pt x="7355" y="5809"/>
                    <a:pt x="7411" y="5790"/>
                    <a:pt x="7463" y="5753"/>
                  </a:cubicBezTo>
                  <a:cubicBezTo>
                    <a:pt x="7537" y="5702"/>
                    <a:pt x="7584" y="5613"/>
                    <a:pt x="7584" y="5518"/>
                  </a:cubicBezTo>
                  <a:lnTo>
                    <a:pt x="7584" y="2551"/>
                  </a:lnTo>
                  <a:cubicBezTo>
                    <a:pt x="7584" y="2424"/>
                    <a:pt x="7505" y="2312"/>
                    <a:pt x="7383" y="2275"/>
                  </a:cubicBezTo>
                  <a:lnTo>
                    <a:pt x="381" y="13"/>
                  </a:lnTo>
                  <a:cubicBezTo>
                    <a:pt x="352" y="4"/>
                    <a:pt x="324" y="0"/>
                    <a:pt x="2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9"/>
            <p:cNvSpPr/>
            <p:nvPr/>
          </p:nvSpPr>
          <p:spPr>
            <a:xfrm>
              <a:off x="5366641" y="4514285"/>
              <a:ext cx="154791" cy="118466"/>
            </a:xfrm>
            <a:custGeom>
              <a:rect b="b" l="l" r="r" t="t"/>
              <a:pathLst>
                <a:path extrusionOk="0" h="5805" w="7585">
                  <a:moveTo>
                    <a:pt x="582" y="688"/>
                  </a:moveTo>
                  <a:lnTo>
                    <a:pt x="7003" y="2762"/>
                  </a:lnTo>
                  <a:lnTo>
                    <a:pt x="7003" y="5103"/>
                  </a:lnTo>
                  <a:lnTo>
                    <a:pt x="582" y="2795"/>
                  </a:lnTo>
                  <a:lnTo>
                    <a:pt x="582" y="688"/>
                  </a:lnTo>
                  <a:close/>
                  <a:moveTo>
                    <a:pt x="290" y="0"/>
                  </a:moveTo>
                  <a:cubicBezTo>
                    <a:pt x="230" y="0"/>
                    <a:pt x="172" y="19"/>
                    <a:pt x="122" y="56"/>
                  </a:cubicBezTo>
                  <a:cubicBezTo>
                    <a:pt x="48" y="112"/>
                    <a:pt x="1" y="196"/>
                    <a:pt x="1" y="291"/>
                  </a:cubicBezTo>
                  <a:lnTo>
                    <a:pt x="1" y="3001"/>
                  </a:lnTo>
                  <a:cubicBezTo>
                    <a:pt x="1" y="3123"/>
                    <a:pt x="81" y="3230"/>
                    <a:pt x="193" y="3272"/>
                  </a:cubicBezTo>
                  <a:lnTo>
                    <a:pt x="7196" y="5791"/>
                  </a:lnTo>
                  <a:cubicBezTo>
                    <a:pt x="7228" y="5800"/>
                    <a:pt x="7262" y="5805"/>
                    <a:pt x="7294" y="5805"/>
                  </a:cubicBezTo>
                  <a:cubicBezTo>
                    <a:pt x="7355" y="5805"/>
                    <a:pt x="7411" y="5786"/>
                    <a:pt x="7463" y="5753"/>
                  </a:cubicBezTo>
                  <a:cubicBezTo>
                    <a:pt x="7537" y="5697"/>
                    <a:pt x="7584" y="5613"/>
                    <a:pt x="7584" y="5515"/>
                  </a:cubicBezTo>
                  <a:lnTo>
                    <a:pt x="7584" y="2551"/>
                  </a:lnTo>
                  <a:cubicBezTo>
                    <a:pt x="7584" y="2425"/>
                    <a:pt x="7505" y="2313"/>
                    <a:pt x="7383" y="2275"/>
                  </a:cubicBezTo>
                  <a:lnTo>
                    <a:pt x="381" y="14"/>
                  </a:lnTo>
                  <a:cubicBezTo>
                    <a:pt x="350" y="5"/>
                    <a:pt x="320" y="0"/>
                    <a:pt x="29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9"/>
            <p:cNvSpPr/>
            <p:nvPr/>
          </p:nvSpPr>
          <p:spPr>
            <a:xfrm>
              <a:off x="5366641" y="4625873"/>
              <a:ext cx="154791" cy="118466"/>
            </a:xfrm>
            <a:custGeom>
              <a:rect b="b" l="l" r="r" t="t"/>
              <a:pathLst>
                <a:path extrusionOk="0" h="5805" w="7585">
                  <a:moveTo>
                    <a:pt x="582" y="688"/>
                  </a:moveTo>
                  <a:lnTo>
                    <a:pt x="7003" y="2757"/>
                  </a:lnTo>
                  <a:lnTo>
                    <a:pt x="7003" y="5103"/>
                  </a:lnTo>
                  <a:lnTo>
                    <a:pt x="582" y="2795"/>
                  </a:lnTo>
                  <a:lnTo>
                    <a:pt x="582" y="688"/>
                  </a:lnTo>
                  <a:close/>
                  <a:moveTo>
                    <a:pt x="290" y="0"/>
                  </a:moveTo>
                  <a:cubicBezTo>
                    <a:pt x="230" y="0"/>
                    <a:pt x="172" y="19"/>
                    <a:pt x="122" y="56"/>
                  </a:cubicBezTo>
                  <a:cubicBezTo>
                    <a:pt x="48" y="112"/>
                    <a:pt x="1" y="196"/>
                    <a:pt x="1" y="290"/>
                  </a:cubicBezTo>
                  <a:lnTo>
                    <a:pt x="1" y="3001"/>
                  </a:lnTo>
                  <a:cubicBezTo>
                    <a:pt x="1" y="3122"/>
                    <a:pt x="81" y="3230"/>
                    <a:pt x="193" y="3272"/>
                  </a:cubicBezTo>
                  <a:lnTo>
                    <a:pt x="7196" y="5790"/>
                  </a:lnTo>
                  <a:cubicBezTo>
                    <a:pt x="7228" y="5800"/>
                    <a:pt x="7262" y="5805"/>
                    <a:pt x="7294" y="5805"/>
                  </a:cubicBezTo>
                  <a:cubicBezTo>
                    <a:pt x="7355" y="5805"/>
                    <a:pt x="7411" y="5786"/>
                    <a:pt x="7463" y="5753"/>
                  </a:cubicBezTo>
                  <a:cubicBezTo>
                    <a:pt x="7537" y="5697"/>
                    <a:pt x="7584" y="5608"/>
                    <a:pt x="7584" y="5514"/>
                  </a:cubicBezTo>
                  <a:lnTo>
                    <a:pt x="7584" y="2547"/>
                  </a:lnTo>
                  <a:cubicBezTo>
                    <a:pt x="7584" y="2420"/>
                    <a:pt x="7505" y="2312"/>
                    <a:pt x="7383" y="2270"/>
                  </a:cubicBezTo>
                  <a:lnTo>
                    <a:pt x="381" y="14"/>
                  </a:lnTo>
                  <a:cubicBezTo>
                    <a:pt x="350" y="5"/>
                    <a:pt x="320" y="0"/>
                    <a:pt x="29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9"/>
            <p:cNvSpPr/>
            <p:nvPr/>
          </p:nvSpPr>
          <p:spPr>
            <a:xfrm>
              <a:off x="5204156" y="3016599"/>
              <a:ext cx="470495" cy="1221899"/>
            </a:xfrm>
            <a:custGeom>
              <a:rect b="b" l="l" r="r" t="t"/>
              <a:pathLst>
                <a:path extrusionOk="0" h="59875" w="23055">
                  <a:moveTo>
                    <a:pt x="10387" y="2665"/>
                  </a:moveTo>
                  <a:cubicBezTo>
                    <a:pt x="9199" y="6288"/>
                    <a:pt x="8304" y="13433"/>
                    <a:pt x="14980" y="21742"/>
                  </a:cubicBezTo>
                  <a:cubicBezTo>
                    <a:pt x="22372" y="30940"/>
                    <a:pt x="19666" y="36305"/>
                    <a:pt x="16806" y="41987"/>
                  </a:cubicBezTo>
                  <a:cubicBezTo>
                    <a:pt x="16024" y="43542"/>
                    <a:pt x="15214" y="45148"/>
                    <a:pt x="14628" y="46833"/>
                  </a:cubicBezTo>
                  <a:cubicBezTo>
                    <a:pt x="12480" y="53036"/>
                    <a:pt x="15622" y="57800"/>
                    <a:pt x="16806" y="59295"/>
                  </a:cubicBezTo>
                  <a:lnTo>
                    <a:pt x="6249" y="59295"/>
                  </a:lnTo>
                  <a:cubicBezTo>
                    <a:pt x="5590" y="58442"/>
                    <a:pt x="1180" y="51982"/>
                    <a:pt x="7654" y="40297"/>
                  </a:cubicBezTo>
                  <a:cubicBezTo>
                    <a:pt x="11899" y="32640"/>
                    <a:pt x="11113" y="30280"/>
                    <a:pt x="9691" y="26006"/>
                  </a:cubicBezTo>
                  <a:cubicBezTo>
                    <a:pt x="9021" y="23998"/>
                    <a:pt x="8187" y="21503"/>
                    <a:pt x="7686" y="17776"/>
                  </a:cubicBezTo>
                  <a:cubicBezTo>
                    <a:pt x="6699" y="10423"/>
                    <a:pt x="8796" y="5333"/>
                    <a:pt x="10387" y="2665"/>
                  </a:cubicBezTo>
                  <a:close/>
                  <a:moveTo>
                    <a:pt x="11755" y="1"/>
                  </a:moveTo>
                  <a:cubicBezTo>
                    <a:pt x="11679" y="1"/>
                    <a:pt x="11604" y="31"/>
                    <a:pt x="11549" y="87"/>
                  </a:cubicBezTo>
                  <a:cubicBezTo>
                    <a:pt x="11488" y="147"/>
                    <a:pt x="5556" y="6294"/>
                    <a:pt x="7116" y="17856"/>
                  </a:cubicBezTo>
                  <a:cubicBezTo>
                    <a:pt x="7621" y="21634"/>
                    <a:pt x="8464" y="24157"/>
                    <a:pt x="9138" y="26189"/>
                  </a:cubicBezTo>
                  <a:cubicBezTo>
                    <a:pt x="10556" y="30443"/>
                    <a:pt x="11268" y="32578"/>
                    <a:pt x="7148" y="40017"/>
                  </a:cubicBezTo>
                  <a:cubicBezTo>
                    <a:pt x="1" y="52913"/>
                    <a:pt x="5833" y="59710"/>
                    <a:pt x="5893" y="59781"/>
                  </a:cubicBezTo>
                  <a:cubicBezTo>
                    <a:pt x="5949" y="59842"/>
                    <a:pt x="6029" y="59874"/>
                    <a:pt x="6109" y="59874"/>
                  </a:cubicBezTo>
                  <a:lnTo>
                    <a:pt x="17433" y="59874"/>
                  </a:lnTo>
                  <a:cubicBezTo>
                    <a:pt x="17545" y="59874"/>
                    <a:pt x="17653" y="59805"/>
                    <a:pt x="17700" y="59701"/>
                  </a:cubicBezTo>
                  <a:cubicBezTo>
                    <a:pt x="17742" y="59593"/>
                    <a:pt x="17718" y="59468"/>
                    <a:pt x="17639" y="59383"/>
                  </a:cubicBezTo>
                  <a:cubicBezTo>
                    <a:pt x="17588" y="59332"/>
                    <a:pt x="12696" y="54183"/>
                    <a:pt x="15177" y="47025"/>
                  </a:cubicBezTo>
                  <a:cubicBezTo>
                    <a:pt x="15747" y="45377"/>
                    <a:pt x="16548" y="43785"/>
                    <a:pt x="17325" y="42250"/>
                  </a:cubicBezTo>
                  <a:cubicBezTo>
                    <a:pt x="20144" y="36651"/>
                    <a:pt x="23055" y="30865"/>
                    <a:pt x="15434" y="21377"/>
                  </a:cubicBezTo>
                  <a:cubicBezTo>
                    <a:pt x="6096" y="9753"/>
                    <a:pt x="11938" y="540"/>
                    <a:pt x="11998" y="452"/>
                  </a:cubicBezTo>
                  <a:cubicBezTo>
                    <a:pt x="12078" y="325"/>
                    <a:pt x="12055" y="161"/>
                    <a:pt x="11938" y="67"/>
                  </a:cubicBezTo>
                  <a:cubicBezTo>
                    <a:pt x="11884" y="22"/>
                    <a:pt x="11819" y="1"/>
                    <a:pt x="117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9"/>
            <p:cNvSpPr/>
            <p:nvPr/>
          </p:nvSpPr>
          <p:spPr>
            <a:xfrm>
              <a:off x="5325193" y="3016619"/>
              <a:ext cx="219340" cy="1221879"/>
            </a:xfrm>
            <a:custGeom>
              <a:rect b="b" l="l" r="r" t="t"/>
              <a:pathLst>
                <a:path extrusionOk="0" h="59874" w="10748">
                  <a:moveTo>
                    <a:pt x="5826" y="1"/>
                  </a:moveTo>
                  <a:cubicBezTo>
                    <a:pt x="5735" y="1"/>
                    <a:pt x="5647" y="42"/>
                    <a:pt x="5590" y="123"/>
                  </a:cubicBezTo>
                  <a:cubicBezTo>
                    <a:pt x="5534" y="198"/>
                    <a:pt x="1" y="8095"/>
                    <a:pt x="3951" y="18829"/>
                  </a:cubicBezTo>
                  <a:cubicBezTo>
                    <a:pt x="5028" y="21754"/>
                    <a:pt x="6072" y="23978"/>
                    <a:pt x="6910" y="25762"/>
                  </a:cubicBezTo>
                  <a:cubicBezTo>
                    <a:pt x="9170" y="30583"/>
                    <a:pt x="10107" y="32577"/>
                    <a:pt x="7299" y="38410"/>
                  </a:cubicBezTo>
                  <a:lnTo>
                    <a:pt x="6741" y="39557"/>
                  </a:lnTo>
                  <a:cubicBezTo>
                    <a:pt x="3062" y="47164"/>
                    <a:pt x="398" y="52659"/>
                    <a:pt x="5590" y="59756"/>
                  </a:cubicBezTo>
                  <a:cubicBezTo>
                    <a:pt x="5646" y="59836"/>
                    <a:pt x="5735" y="59873"/>
                    <a:pt x="5824" y="59873"/>
                  </a:cubicBezTo>
                  <a:cubicBezTo>
                    <a:pt x="5884" y="59873"/>
                    <a:pt x="5945" y="59855"/>
                    <a:pt x="5997" y="59817"/>
                  </a:cubicBezTo>
                  <a:cubicBezTo>
                    <a:pt x="6124" y="59724"/>
                    <a:pt x="6152" y="59541"/>
                    <a:pt x="6057" y="59415"/>
                  </a:cubicBezTo>
                  <a:cubicBezTo>
                    <a:pt x="1072" y="52599"/>
                    <a:pt x="3670" y="47234"/>
                    <a:pt x="7265" y="39810"/>
                  </a:cubicBezTo>
                  <a:lnTo>
                    <a:pt x="7818" y="38663"/>
                  </a:lnTo>
                  <a:cubicBezTo>
                    <a:pt x="10748" y="32577"/>
                    <a:pt x="9709" y="30368"/>
                    <a:pt x="7434" y="25514"/>
                  </a:cubicBezTo>
                  <a:cubicBezTo>
                    <a:pt x="6601" y="23740"/>
                    <a:pt x="5562" y="21530"/>
                    <a:pt x="4494" y="18628"/>
                  </a:cubicBezTo>
                  <a:cubicBezTo>
                    <a:pt x="656" y="8193"/>
                    <a:pt x="6007" y="535"/>
                    <a:pt x="6057" y="460"/>
                  </a:cubicBezTo>
                  <a:cubicBezTo>
                    <a:pt x="6152" y="328"/>
                    <a:pt x="6124" y="146"/>
                    <a:pt x="5992" y="52"/>
                  </a:cubicBezTo>
                  <a:cubicBezTo>
                    <a:pt x="5941" y="17"/>
                    <a:pt x="5883" y="1"/>
                    <a:pt x="58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9"/>
            <p:cNvSpPr/>
            <p:nvPr/>
          </p:nvSpPr>
          <p:spPr>
            <a:xfrm>
              <a:off x="5456944" y="3088168"/>
              <a:ext cx="162015" cy="181831"/>
            </a:xfrm>
            <a:custGeom>
              <a:rect b="b" l="l" r="r" t="t"/>
              <a:pathLst>
                <a:path extrusionOk="0" h="8910" w="7939">
                  <a:moveTo>
                    <a:pt x="3969" y="1"/>
                  </a:moveTo>
                  <a:cubicBezTo>
                    <a:pt x="3969" y="1"/>
                    <a:pt x="0" y="8910"/>
                    <a:pt x="3969" y="8910"/>
                  </a:cubicBezTo>
                  <a:cubicBezTo>
                    <a:pt x="7939" y="8910"/>
                    <a:pt x="3969" y="1"/>
                    <a:pt x="39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9"/>
            <p:cNvSpPr/>
            <p:nvPr/>
          </p:nvSpPr>
          <p:spPr>
            <a:xfrm>
              <a:off x="5477086" y="3083678"/>
              <a:ext cx="121812" cy="191014"/>
            </a:xfrm>
            <a:custGeom>
              <a:rect b="b" l="l" r="r" t="t"/>
              <a:pathLst>
                <a:path extrusionOk="0" h="9360" w="5969">
                  <a:moveTo>
                    <a:pt x="2982" y="810"/>
                  </a:moveTo>
                  <a:cubicBezTo>
                    <a:pt x="3591" y="2299"/>
                    <a:pt x="5234" y="6704"/>
                    <a:pt x="4181" y="8324"/>
                  </a:cubicBezTo>
                  <a:cubicBezTo>
                    <a:pt x="3933" y="8713"/>
                    <a:pt x="3540" y="8900"/>
                    <a:pt x="2982" y="8900"/>
                  </a:cubicBezTo>
                  <a:cubicBezTo>
                    <a:pt x="2430" y="8900"/>
                    <a:pt x="2036" y="8713"/>
                    <a:pt x="1784" y="8324"/>
                  </a:cubicBezTo>
                  <a:cubicBezTo>
                    <a:pt x="735" y="6704"/>
                    <a:pt x="2378" y="2299"/>
                    <a:pt x="2982" y="810"/>
                  </a:cubicBezTo>
                  <a:close/>
                  <a:moveTo>
                    <a:pt x="2982" y="1"/>
                  </a:moveTo>
                  <a:cubicBezTo>
                    <a:pt x="2896" y="1"/>
                    <a:pt x="2809" y="43"/>
                    <a:pt x="2771" y="127"/>
                  </a:cubicBezTo>
                  <a:cubicBezTo>
                    <a:pt x="2659" y="380"/>
                    <a:pt x="1" y="6414"/>
                    <a:pt x="1400" y="8577"/>
                  </a:cubicBezTo>
                  <a:cubicBezTo>
                    <a:pt x="1738" y="9092"/>
                    <a:pt x="2271" y="9359"/>
                    <a:pt x="2982" y="9359"/>
                  </a:cubicBezTo>
                  <a:cubicBezTo>
                    <a:pt x="3698" y="9359"/>
                    <a:pt x="4227" y="9092"/>
                    <a:pt x="4564" y="8577"/>
                  </a:cubicBezTo>
                  <a:cubicBezTo>
                    <a:pt x="5969" y="6414"/>
                    <a:pt x="3305" y="380"/>
                    <a:pt x="3192" y="127"/>
                  </a:cubicBezTo>
                  <a:cubicBezTo>
                    <a:pt x="3155" y="43"/>
                    <a:pt x="3069" y="1"/>
                    <a:pt x="29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1" name="Google Shape;421;p29"/>
          <p:cNvSpPr/>
          <p:nvPr/>
        </p:nvSpPr>
        <p:spPr>
          <a:xfrm>
            <a:off x="512300" y="1665450"/>
            <a:ext cx="1954200" cy="18126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9"/>
          <p:cNvSpPr/>
          <p:nvPr/>
        </p:nvSpPr>
        <p:spPr>
          <a:xfrm>
            <a:off x="2597367" y="1665450"/>
            <a:ext cx="1954200" cy="18126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9"/>
          <p:cNvSpPr/>
          <p:nvPr/>
        </p:nvSpPr>
        <p:spPr>
          <a:xfrm>
            <a:off x="4682434" y="1665450"/>
            <a:ext cx="1954200" cy="18126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9"/>
          <p:cNvSpPr txBox="1"/>
          <p:nvPr>
            <p:ph type="title"/>
          </p:nvPr>
        </p:nvSpPr>
        <p:spPr>
          <a:xfrm>
            <a:off x="619737" y="2451775"/>
            <a:ext cx="1739400" cy="24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Sexual</a:t>
            </a:r>
            <a:endParaRPr/>
          </a:p>
        </p:txBody>
      </p:sp>
      <p:sp>
        <p:nvSpPr>
          <p:cNvPr id="425" name="Google Shape;425;p29"/>
          <p:cNvSpPr txBox="1"/>
          <p:nvPr>
            <p:ph idx="2" type="title"/>
          </p:nvPr>
        </p:nvSpPr>
        <p:spPr>
          <a:xfrm>
            <a:off x="1014754" y="2057813"/>
            <a:ext cx="949500" cy="28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a:t>
            </a:r>
            <a:endParaRPr/>
          </a:p>
        </p:txBody>
      </p:sp>
      <p:sp>
        <p:nvSpPr>
          <p:cNvPr id="426" name="Google Shape;426;p29"/>
          <p:cNvSpPr txBox="1"/>
          <p:nvPr>
            <p:ph idx="1" type="subTitle"/>
          </p:nvPr>
        </p:nvSpPr>
        <p:spPr>
          <a:xfrm>
            <a:off x="619725" y="2620375"/>
            <a:ext cx="1739400" cy="85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100"/>
              <a:t>Tags that are inherently sexual or describe sexually related </a:t>
            </a:r>
            <a:endParaRPr sz="1100"/>
          </a:p>
          <a:p>
            <a:pPr indent="0" lvl="0" marL="0" rtl="0" algn="ctr">
              <a:spcBef>
                <a:spcPts val="0"/>
              </a:spcBef>
              <a:spcAft>
                <a:spcPts val="0"/>
              </a:spcAft>
              <a:buNone/>
            </a:pPr>
            <a:r>
              <a:rPr lang="en" sz="1100"/>
              <a:t>topics </a:t>
            </a:r>
            <a:endParaRPr sz="1100"/>
          </a:p>
        </p:txBody>
      </p:sp>
      <p:sp>
        <p:nvSpPr>
          <p:cNvPr id="427" name="Google Shape;427;p29"/>
          <p:cNvSpPr txBox="1"/>
          <p:nvPr>
            <p:ph idx="9" type="title"/>
          </p:nvPr>
        </p:nvSpPr>
        <p:spPr>
          <a:xfrm>
            <a:off x="720000" y="445025"/>
            <a:ext cx="7704000" cy="572700"/>
          </a:xfrm>
          <a:prstGeom prst="rect">
            <a:avLst/>
          </a:prstGeom>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Sentiment</a:t>
            </a:r>
            <a:r>
              <a:rPr lang="en"/>
              <a:t> Values</a:t>
            </a:r>
            <a:endParaRPr/>
          </a:p>
        </p:txBody>
      </p:sp>
      <p:sp>
        <p:nvSpPr>
          <p:cNvPr id="428" name="Google Shape;428;p29"/>
          <p:cNvSpPr txBox="1"/>
          <p:nvPr>
            <p:ph idx="3" type="title"/>
          </p:nvPr>
        </p:nvSpPr>
        <p:spPr>
          <a:xfrm>
            <a:off x="2704804" y="2451775"/>
            <a:ext cx="1739400" cy="24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Romantic</a:t>
            </a:r>
            <a:endParaRPr/>
          </a:p>
        </p:txBody>
      </p:sp>
      <p:sp>
        <p:nvSpPr>
          <p:cNvPr id="429" name="Google Shape;429;p29"/>
          <p:cNvSpPr txBox="1"/>
          <p:nvPr>
            <p:ph idx="4" type="title"/>
          </p:nvPr>
        </p:nvSpPr>
        <p:spPr>
          <a:xfrm>
            <a:off x="3099821" y="2057813"/>
            <a:ext cx="949500" cy="28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a:t>
            </a:r>
            <a:endParaRPr/>
          </a:p>
        </p:txBody>
      </p:sp>
      <p:sp>
        <p:nvSpPr>
          <p:cNvPr id="430" name="Google Shape;430;p29"/>
          <p:cNvSpPr txBox="1"/>
          <p:nvPr>
            <p:ph idx="5" type="subTitle"/>
          </p:nvPr>
        </p:nvSpPr>
        <p:spPr>
          <a:xfrm>
            <a:off x="2704800" y="2691725"/>
            <a:ext cx="1739400" cy="78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100"/>
              <a:t>Tags that describe or relate to romantic relationships</a:t>
            </a:r>
            <a:endParaRPr sz="1100"/>
          </a:p>
        </p:txBody>
      </p:sp>
      <p:sp>
        <p:nvSpPr>
          <p:cNvPr id="431" name="Google Shape;431;p29"/>
          <p:cNvSpPr txBox="1"/>
          <p:nvPr>
            <p:ph idx="6" type="title"/>
          </p:nvPr>
        </p:nvSpPr>
        <p:spPr>
          <a:xfrm>
            <a:off x="4789871" y="2451775"/>
            <a:ext cx="1739400" cy="24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Neutral</a:t>
            </a:r>
            <a:endParaRPr/>
          </a:p>
        </p:txBody>
      </p:sp>
      <p:sp>
        <p:nvSpPr>
          <p:cNvPr id="432" name="Google Shape;432;p29"/>
          <p:cNvSpPr txBox="1"/>
          <p:nvPr>
            <p:ph idx="7" type="title"/>
          </p:nvPr>
        </p:nvSpPr>
        <p:spPr>
          <a:xfrm>
            <a:off x="5184888" y="2057813"/>
            <a:ext cx="949500" cy="28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433" name="Google Shape;433;p29"/>
          <p:cNvSpPr txBox="1"/>
          <p:nvPr>
            <p:ph idx="8" type="subTitle"/>
          </p:nvPr>
        </p:nvSpPr>
        <p:spPr>
          <a:xfrm>
            <a:off x="4789875" y="2580975"/>
            <a:ext cx="1739400" cy="89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100"/>
              <a:t>Tags that describe the rest of the story content that are not sexual or romantic</a:t>
            </a:r>
            <a:endParaRPr sz="1100"/>
          </a:p>
        </p:txBody>
      </p:sp>
      <p:grpSp>
        <p:nvGrpSpPr>
          <p:cNvPr id="434" name="Google Shape;434;p29"/>
          <p:cNvGrpSpPr/>
          <p:nvPr/>
        </p:nvGrpSpPr>
        <p:grpSpPr>
          <a:xfrm flipH="1" rot="-5400000">
            <a:off x="7164699" y="3223621"/>
            <a:ext cx="857778" cy="2769761"/>
            <a:chOff x="5167566" y="3016599"/>
            <a:chExt cx="552941" cy="1785330"/>
          </a:xfrm>
        </p:grpSpPr>
        <p:sp>
          <p:nvSpPr>
            <p:cNvPr id="435" name="Google Shape;435;p29"/>
            <p:cNvSpPr/>
            <p:nvPr/>
          </p:nvSpPr>
          <p:spPr>
            <a:xfrm>
              <a:off x="5438108" y="4255660"/>
              <a:ext cx="282399" cy="11877"/>
            </a:xfrm>
            <a:custGeom>
              <a:rect b="b" l="l" r="r" t="t"/>
              <a:pathLst>
                <a:path extrusionOk="0" h="582" w="13838">
                  <a:moveTo>
                    <a:pt x="291" y="1"/>
                  </a:moveTo>
                  <a:cubicBezTo>
                    <a:pt x="131" y="1"/>
                    <a:pt x="1" y="128"/>
                    <a:pt x="1" y="292"/>
                  </a:cubicBezTo>
                  <a:cubicBezTo>
                    <a:pt x="1" y="450"/>
                    <a:pt x="131" y="582"/>
                    <a:pt x="291" y="582"/>
                  </a:cubicBezTo>
                  <a:lnTo>
                    <a:pt x="13548" y="582"/>
                  </a:lnTo>
                  <a:cubicBezTo>
                    <a:pt x="13707" y="582"/>
                    <a:pt x="13838" y="450"/>
                    <a:pt x="13838" y="292"/>
                  </a:cubicBezTo>
                  <a:cubicBezTo>
                    <a:pt x="13838" y="128"/>
                    <a:pt x="13707" y="1"/>
                    <a:pt x="135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9"/>
            <p:cNvSpPr/>
            <p:nvPr/>
          </p:nvSpPr>
          <p:spPr>
            <a:xfrm>
              <a:off x="5167566" y="4226641"/>
              <a:ext cx="552941" cy="69834"/>
            </a:xfrm>
            <a:custGeom>
              <a:rect b="b" l="l" r="r" t="t"/>
              <a:pathLst>
                <a:path extrusionOk="0" h="3422" w="27095">
                  <a:moveTo>
                    <a:pt x="17428" y="580"/>
                  </a:moveTo>
                  <a:lnTo>
                    <a:pt x="24871" y="1714"/>
                  </a:lnTo>
                  <a:lnTo>
                    <a:pt x="17452" y="2842"/>
                  </a:lnTo>
                  <a:lnTo>
                    <a:pt x="9691" y="2842"/>
                  </a:lnTo>
                  <a:lnTo>
                    <a:pt x="2224" y="1708"/>
                  </a:lnTo>
                  <a:lnTo>
                    <a:pt x="9643" y="580"/>
                  </a:lnTo>
                  <a:close/>
                  <a:moveTo>
                    <a:pt x="17452" y="1"/>
                  </a:moveTo>
                  <a:lnTo>
                    <a:pt x="9602" y="5"/>
                  </a:lnTo>
                  <a:lnTo>
                    <a:pt x="249" y="1423"/>
                  </a:lnTo>
                  <a:cubicBezTo>
                    <a:pt x="108" y="1446"/>
                    <a:pt x="1" y="1568"/>
                    <a:pt x="1" y="1714"/>
                  </a:cubicBezTo>
                  <a:cubicBezTo>
                    <a:pt x="1" y="1854"/>
                    <a:pt x="108" y="1976"/>
                    <a:pt x="249" y="1999"/>
                  </a:cubicBezTo>
                  <a:lnTo>
                    <a:pt x="9643" y="3422"/>
                  </a:lnTo>
                  <a:lnTo>
                    <a:pt x="13548" y="3422"/>
                  </a:lnTo>
                  <a:lnTo>
                    <a:pt x="17494" y="3417"/>
                  </a:lnTo>
                  <a:lnTo>
                    <a:pt x="26847" y="1999"/>
                  </a:lnTo>
                  <a:cubicBezTo>
                    <a:pt x="26988" y="1976"/>
                    <a:pt x="27095" y="1854"/>
                    <a:pt x="27095" y="1714"/>
                  </a:cubicBezTo>
                  <a:cubicBezTo>
                    <a:pt x="27095" y="1568"/>
                    <a:pt x="26988" y="1446"/>
                    <a:pt x="26847" y="1423"/>
                  </a:cubicBezTo>
                  <a:lnTo>
                    <a:pt x="17494" y="5"/>
                  </a:lnTo>
                  <a:cubicBezTo>
                    <a:pt x="17480" y="5"/>
                    <a:pt x="17466" y="1"/>
                    <a:pt x="174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9"/>
            <p:cNvSpPr/>
            <p:nvPr/>
          </p:nvSpPr>
          <p:spPr>
            <a:xfrm>
              <a:off x="5167566" y="4255660"/>
              <a:ext cx="282399" cy="11877"/>
            </a:xfrm>
            <a:custGeom>
              <a:rect b="b" l="l" r="r" t="t"/>
              <a:pathLst>
                <a:path extrusionOk="0" h="582" w="13838">
                  <a:moveTo>
                    <a:pt x="290" y="1"/>
                  </a:moveTo>
                  <a:cubicBezTo>
                    <a:pt x="131" y="1"/>
                    <a:pt x="1" y="128"/>
                    <a:pt x="1" y="292"/>
                  </a:cubicBezTo>
                  <a:cubicBezTo>
                    <a:pt x="1" y="450"/>
                    <a:pt x="131" y="582"/>
                    <a:pt x="290" y="582"/>
                  </a:cubicBezTo>
                  <a:lnTo>
                    <a:pt x="13548" y="582"/>
                  </a:lnTo>
                  <a:cubicBezTo>
                    <a:pt x="13707" y="582"/>
                    <a:pt x="13837" y="450"/>
                    <a:pt x="13837" y="292"/>
                  </a:cubicBezTo>
                  <a:cubicBezTo>
                    <a:pt x="13837" y="128"/>
                    <a:pt x="13707" y="1"/>
                    <a:pt x="135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9"/>
            <p:cNvSpPr/>
            <p:nvPr/>
          </p:nvSpPr>
          <p:spPr>
            <a:xfrm>
              <a:off x="5349274" y="4737441"/>
              <a:ext cx="189524" cy="64488"/>
            </a:xfrm>
            <a:custGeom>
              <a:rect b="b" l="l" r="r" t="t"/>
              <a:pathLst>
                <a:path extrusionOk="0" h="3160" w="9287">
                  <a:moveTo>
                    <a:pt x="7710" y="580"/>
                  </a:moveTo>
                  <a:cubicBezTo>
                    <a:pt x="8258" y="580"/>
                    <a:pt x="8707" y="1030"/>
                    <a:pt x="8707" y="1578"/>
                  </a:cubicBezTo>
                  <a:cubicBezTo>
                    <a:pt x="8707" y="2131"/>
                    <a:pt x="8258" y="2580"/>
                    <a:pt x="7710" y="2580"/>
                  </a:cubicBezTo>
                  <a:lnTo>
                    <a:pt x="1582" y="2580"/>
                  </a:lnTo>
                  <a:cubicBezTo>
                    <a:pt x="1029" y="2580"/>
                    <a:pt x="580" y="2131"/>
                    <a:pt x="580" y="1578"/>
                  </a:cubicBezTo>
                  <a:cubicBezTo>
                    <a:pt x="580" y="1030"/>
                    <a:pt x="1029" y="580"/>
                    <a:pt x="1582" y="580"/>
                  </a:cubicBezTo>
                  <a:close/>
                  <a:moveTo>
                    <a:pt x="1582" y="1"/>
                  </a:moveTo>
                  <a:cubicBezTo>
                    <a:pt x="707" y="1"/>
                    <a:pt x="0" y="707"/>
                    <a:pt x="0" y="1578"/>
                  </a:cubicBezTo>
                  <a:cubicBezTo>
                    <a:pt x="0" y="2453"/>
                    <a:pt x="707" y="3160"/>
                    <a:pt x="1582" y="3160"/>
                  </a:cubicBezTo>
                  <a:lnTo>
                    <a:pt x="7710" y="3160"/>
                  </a:lnTo>
                  <a:cubicBezTo>
                    <a:pt x="8580" y="3160"/>
                    <a:pt x="9287" y="2453"/>
                    <a:pt x="9287" y="1578"/>
                  </a:cubicBezTo>
                  <a:cubicBezTo>
                    <a:pt x="9287" y="707"/>
                    <a:pt x="8580" y="1"/>
                    <a:pt x="771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9"/>
            <p:cNvSpPr/>
            <p:nvPr/>
          </p:nvSpPr>
          <p:spPr>
            <a:xfrm>
              <a:off x="5366641" y="4287578"/>
              <a:ext cx="154791" cy="461720"/>
            </a:xfrm>
            <a:custGeom>
              <a:rect b="b" l="l" r="r" t="t"/>
              <a:pathLst>
                <a:path extrusionOk="0" h="22625" w="7585">
                  <a:moveTo>
                    <a:pt x="7003" y="582"/>
                  </a:moveTo>
                  <a:lnTo>
                    <a:pt x="7003" y="22045"/>
                  </a:lnTo>
                  <a:lnTo>
                    <a:pt x="582" y="22045"/>
                  </a:lnTo>
                  <a:lnTo>
                    <a:pt x="582" y="582"/>
                  </a:lnTo>
                  <a:close/>
                  <a:moveTo>
                    <a:pt x="291" y="1"/>
                  </a:moveTo>
                  <a:cubicBezTo>
                    <a:pt x="132" y="1"/>
                    <a:pt x="1" y="132"/>
                    <a:pt x="1" y="291"/>
                  </a:cubicBezTo>
                  <a:lnTo>
                    <a:pt x="1" y="22335"/>
                  </a:lnTo>
                  <a:cubicBezTo>
                    <a:pt x="1" y="22494"/>
                    <a:pt x="132" y="22624"/>
                    <a:pt x="291" y="22624"/>
                  </a:cubicBezTo>
                  <a:lnTo>
                    <a:pt x="7294" y="22624"/>
                  </a:lnTo>
                  <a:cubicBezTo>
                    <a:pt x="7453" y="22624"/>
                    <a:pt x="7584" y="22494"/>
                    <a:pt x="7584" y="22335"/>
                  </a:cubicBezTo>
                  <a:lnTo>
                    <a:pt x="7584" y="291"/>
                  </a:lnTo>
                  <a:cubicBezTo>
                    <a:pt x="7584" y="132"/>
                    <a:pt x="7453" y="1"/>
                    <a:pt x="729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9"/>
            <p:cNvSpPr/>
            <p:nvPr/>
          </p:nvSpPr>
          <p:spPr>
            <a:xfrm>
              <a:off x="5366641" y="4291169"/>
              <a:ext cx="154791" cy="118527"/>
            </a:xfrm>
            <a:custGeom>
              <a:rect b="b" l="l" r="r" t="t"/>
              <a:pathLst>
                <a:path extrusionOk="0" h="5808" w="7585">
                  <a:moveTo>
                    <a:pt x="582" y="691"/>
                  </a:moveTo>
                  <a:lnTo>
                    <a:pt x="7003" y="2759"/>
                  </a:lnTo>
                  <a:lnTo>
                    <a:pt x="7003" y="5105"/>
                  </a:lnTo>
                  <a:lnTo>
                    <a:pt x="582" y="2798"/>
                  </a:lnTo>
                  <a:lnTo>
                    <a:pt x="582" y="691"/>
                  </a:lnTo>
                  <a:close/>
                  <a:moveTo>
                    <a:pt x="288" y="1"/>
                  </a:moveTo>
                  <a:cubicBezTo>
                    <a:pt x="229" y="1"/>
                    <a:pt x="172" y="20"/>
                    <a:pt x="122" y="54"/>
                  </a:cubicBezTo>
                  <a:cubicBezTo>
                    <a:pt x="48" y="110"/>
                    <a:pt x="1" y="199"/>
                    <a:pt x="1" y="293"/>
                  </a:cubicBezTo>
                  <a:lnTo>
                    <a:pt x="1" y="2999"/>
                  </a:lnTo>
                  <a:cubicBezTo>
                    <a:pt x="1" y="3124"/>
                    <a:pt x="81" y="3232"/>
                    <a:pt x="193" y="3275"/>
                  </a:cubicBezTo>
                  <a:lnTo>
                    <a:pt x="7196" y="5788"/>
                  </a:lnTo>
                  <a:cubicBezTo>
                    <a:pt x="7228" y="5803"/>
                    <a:pt x="7262" y="5807"/>
                    <a:pt x="7294" y="5807"/>
                  </a:cubicBezTo>
                  <a:cubicBezTo>
                    <a:pt x="7355" y="5807"/>
                    <a:pt x="7411" y="5788"/>
                    <a:pt x="7463" y="5751"/>
                  </a:cubicBezTo>
                  <a:cubicBezTo>
                    <a:pt x="7537" y="5699"/>
                    <a:pt x="7584" y="5611"/>
                    <a:pt x="7584" y="5517"/>
                  </a:cubicBezTo>
                  <a:lnTo>
                    <a:pt x="7584" y="2549"/>
                  </a:lnTo>
                  <a:cubicBezTo>
                    <a:pt x="7584" y="2422"/>
                    <a:pt x="7505" y="2310"/>
                    <a:pt x="7383" y="2273"/>
                  </a:cubicBezTo>
                  <a:lnTo>
                    <a:pt x="381" y="17"/>
                  </a:lnTo>
                  <a:cubicBezTo>
                    <a:pt x="350" y="6"/>
                    <a:pt x="319" y="1"/>
                    <a:pt x="2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9"/>
            <p:cNvSpPr/>
            <p:nvPr/>
          </p:nvSpPr>
          <p:spPr>
            <a:xfrm>
              <a:off x="5366641" y="4402717"/>
              <a:ext cx="154791" cy="118568"/>
            </a:xfrm>
            <a:custGeom>
              <a:rect b="b" l="l" r="r" t="t"/>
              <a:pathLst>
                <a:path extrusionOk="0" h="5810" w="7585">
                  <a:moveTo>
                    <a:pt x="582" y="687"/>
                  </a:moveTo>
                  <a:lnTo>
                    <a:pt x="7003" y="2761"/>
                  </a:lnTo>
                  <a:lnTo>
                    <a:pt x="7003" y="5102"/>
                  </a:lnTo>
                  <a:lnTo>
                    <a:pt x="582" y="2798"/>
                  </a:lnTo>
                  <a:lnTo>
                    <a:pt x="582" y="687"/>
                  </a:lnTo>
                  <a:close/>
                  <a:moveTo>
                    <a:pt x="296" y="0"/>
                  </a:moveTo>
                  <a:cubicBezTo>
                    <a:pt x="234" y="0"/>
                    <a:pt x="174" y="20"/>
                    <a:pt x="122" y="56"/>
                  </a:cubicBezTo>
                  <a:cubicBezTo>
                    <a:pt x="48" y="112"/>
                    <a:pt x="1" y="201"/>
                    <a:pt x="1" y="290"/>
                  </a:cubicBezTo>
                  <a:lnTo>
                    <a:pt x="1" y="3001"/>
                  </a:lnTo>
                  <a:cubicBezTo>
                    <a:pt x="1" y="3122"/>
                    <a:pt x="81" y="3234"/>
                    <a:pt x="193" y="3271"/>
                  </a:cubicBezTo>
                  <a:lnTo>
                    <a:pt x="7196" y="5790"/>
                  </a:lnTo>
                  <a:cubicBezTo>
                    <a:pt x="7228" y="5799"/>
                    <a:pt x="7262" y="5809"/>
                    <a:pt x="7294" y="5809"/>
                  </a:cubicBezTo>
                  <a:cubicBezTo>
                    <a:pt x="7355" y="5809"/>
                    <a:pt x="7411" y="5790"/>
                    <a:pt x="7463" y="5753"/>
                  </a:cubicBezTo>
                  <a:cubicBezTo>
                    <a:pt x="7537" y="5702"/>
                    <a:pt x="7584" y="5613"/>
                    <a:pt x="7584" y="5518"/>
                  </a:cubicBezTo>
                  <a:lnTo>
                    <a:pt x="7584" y="2551"/>
                  </a:lnTo>
                  <a:cubicBezTo>
                    <a:pt x="7584" y="2424"/>
                    <a:pt x="7505" y="2312"/>
                    <a:pt x="7383" y="2275"/>
                  </a:cubicBezTo>
                  <a:lnTo>
                    <a:pt x="381" y="13"/>
                  </a:lnTo>
                  <a:cubicBezTo>
                    <a:pt x="352" y="4"/>
                    <a:pt x="324" y="0"/>
                    <a:pt x="2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9"/>
            <p:cNvSpPr/>
            <p:nvPr/>
          </p:nvSpPr>
          <p:spPr>
            <a:xfrm>
              <a:off x="5366641" y="4514285"/>
              <a:ext cx="154791" cy="118466"/>
            </a:xfrm>
            <a:custGeom>
              <a:rect b="b" l="l" r="r" t="t"/>
              <a:pathLst>
                <a:path extrusionOk="0" h="5805" w="7585">
                  <a:moveTo>
                    <a:pt x="582" y="688"/>
                  </a:moveTo>
                  <a:lnTo>
                    <a:pt x="7003" y="2762"/>
                  </a:lnTo>
                  <a:lnTo>
                    <a:pt x="7003" y="5103"/>
                  </a:lnTo>
                  <a:lnTo>
                    <a:pt x="582" y="2795"/>
                  </a:lnTo>
                  <a:lnTo>
                    <a:pt x="582" y="688"/>
                  </a:lnTo>
                  <a:close/>
                  <a:moveTo>
                    <a:pt x="290" y="0"/>
                  </a:moveTo>
                  <a:cubicBezTo>
                    <a:pt x="230" y="0"/>
                    <a:pt x="172" y="19"/>
                    <a:pt x="122" y="56"/>
                  </a:cubicBezTo>
                  <a:cubicBezTo>
                    <a:pt x="48" y="112"/>
                    <a:pt x="1" y="196"/>
                    <a:pt x="1" y="291"/>
                  </a:cubicBezTo>
                  <a:lnTo>
                    <a:pt x="1" y="3001"/>
                  </a:lnTo>
                  <a:cubicBezTo>
                    <a:pt x="1" y="3123"/>
                    <a:pt x="81" y="3230"/>
                    <a:pt x="193" y="3272"/>
                  </a:cubicBezTo>
                  <a:lnTo>
                    <a:pt x="7196" y="5791"/>
                  </a:lnTo>
                  <a:cubicBezTo>
                    <a:pt x="7228" y="5800"/>
                    <a:pt x="7262" y="5805"/>
                    <a:pt x="7294" y="5805"/>
                  </a:cubicBezTo>
                  <a:cubicBezTo>
                    <a:pt x="7355" y="5805"/>
                    <a:pt x="7411" y="5786"/>
                    <a:pt x="7463" y="5753"/>
                  </a:cubicBezTo>
                  <a:cubicBezTo>
                    <a:pt x="7537" y="5697"/>
                    <a:pt x="7584" y="5613"/>
                    <a:pt x="7584" y="5515"/>
                  </a:cubicBezTo>
                  <a:lnTo>
                    <a:pt x="7584" y="2551"/>
                  </a:lnTo>
                  <a:cubicBezTo>
                    <a:pt x="7584" y="2425"/>
                    <a:pt x="7505" y="2313"/>
                    <a:pt x="7383" y="2275"/>
                  </a:cubicBezTo>
                  <a:lnTo>
                    <a:pt x="381" y="14"/>
                  </a:lnTo>
                  <a:cubicBezTo>
                    <a:pt x="350" y="5"/>
                    <a:pt x="320" y="0"/>
                    <a:pt x="29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9"/>
            <p:cNvSpPr/>
            <p:nvPr/>
          </p:nvSpPr>
          <p:spPr>
            <a:xfrm>
              <a:off x="5366641" y="4625873"/>
              <a:ext cx="154791" cy="118466"/>
            </a:xfrm>
            <a:custGeom>
              <a:rect b="b" l="l" r="r" t="t"/>
              <a:pathLst>
                <a:path extrusionOk="0" h="5805" w="7585">
                  <a:moveTo>
                    <a:pt x="582" y="688"/>
                  </a:moveTo>
                  <a:lnTo>
                    <a:pt x="7003" y="2757"/>
                  </a:lnTo>
                  <a:lnTo>
                    <a:pt x="7003" y="5103"/>
                  </a:lnTo>
                  <a:lnTo>
                    <a:pt x="582" y="2795"/>
                  </a:lnTo>
                  <a:lnTo>
                    <a:pt x="582" y="688"/>
                  </a:lnTo>
                  <a:close/>
                  <a:moveTo>
                    <a:pt x="290" y="0"/>
                  </a:moveTo>
                  <a:cubicBezTo>
                    <a:pt x="230" y="0"/>
                    <a:pt x="172" y="19"/>
                    <a:pt x="122" y="56"/>
                  </a:cubicBezTo>
                  <a:cubicBezTo>
                    <a:pt x="48" y="112"/>
                    <a:pt x="1" y="196"/>
                    <a:pt x="1" y="290"/>
                  </a:cubicBezTo>
                  <a:lnTo>
                    <a:pt x="1" y="3001"/>
                  </a:lnTo>
                  <a:cubicBezTo>
                    <a:pt x="1" y="3122"/>
                    <a:pt x="81" y="3230"/>
                    <a:pt x="193" y="3272"/>
                  </a:cubicBezTo>
                  <a:lnTo>
                    <a:pt x="7196" y="5790"/>
                  </a:lnTo>
                  <a:cubicBezTo>
                    <a:pt x="7228" y="5800"/>
                    <a:pt x="7262" y="5805"/>
                    <a:pt x="7294" y="5805"/>
                  </a:cubicBezTo>
                  <a:cubicBezTo>
                    <a:pt x="7355" y="5805"/>
                    <a:pt x="7411" y="5786"/>
                    <a:pt x="7463" y="5753"/>
                  </a:cubicBezTo>
                  <a:cubicBezTo>
                    <a:pt x="7537" y="5697"/>
                    <a:pt x="7584" y="5608"/>
                    <a:pt x="7584" y="5514"/>
                  </a:cubicBezTo>
                  <a:lnTo>
                    <a:pt x="7584" y="2547"/>
                  </a:lnTo>
                  <a:cubicBezTo>
                    <a:pt x="7584" y="2420"/>
                    <a:pt x="7505" y="2312"/>
                    <a:pt x="7383" y="2270"/>
                  </a:cubicBezTo>
                  <a:lnTo>
                    <a:pt x="381" y="14"/>
                  </a:lnTo>
                  <a:cubicBezTo>
                    <a:pt x="350" y="5"/>
                    <a:pt x="320" y="0"/>
                    <a:pt x="29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9"/>
            <p:cNvSpPr/>
            <p:nvPr/>
          </p:nvSpPr>
          <p:spPr>
            <a:xfrm>
              <a:off x="5204156" y="3016599"/>
              <a:ext cx="470495" cy="1221899"/>
            </a:xfrm>
            <a:custGeom>
              <a:rect b="b" l="l" r="r" t="t"/>
              <a:pathLst>
                <a:path extrusionOk="0" h="59875" w="23055">
                  <a:moveTo>
                    <a:pt x="10387" y="2665"/>
                  </a:moveTo>
                  <a:cubicBezTo>
                    <a:pt x="9199" y="6288"/>
                    <a:pt x="8304" y="13433"/>
                    <a:pt x="14980" y="21742"/>
                  </a:cubicBezTo>
                  <a:cubicBezTo>
                    <a:pt x="22372" y="30940"/>
                    <a:pt x="19666" y="36305"/>
                    <a:pt x="16806" y="41987"/>
                  </a:cubicBezTo>
                  <a:cubicBezTo>
                    <a:pt x="16024" y="43542"/>
                    <a:pt x="15214" y="45148"/>
                    <a:pt x="14628" y="46833"/>
                  </a:cubicBezTo>
                  <a:cubicBezTo>
                    <a:pt x="12480" y="53036"/>
                    <a:pt x="15622" y="57800"/>
                    <a:pt x="16806" y="59295"/>
                  </a:cubicBezTo>
                  <a:lnTo>
                    <a:pt x="6249" y="59295"/>
                  </a:lnTo>
                  <a:cubicBezTo>
                    <a:pt x="5590" y="58442"/>
                    <a:pt x="1180" y="51982"/>
                    <a:pt x="7654" y="40297"/>
                  </a:cubicBezTo>
                  <a:cubicBezTo>
                    <a:pt x="11899" y="32640"/>
                    <a:pt x="11113" y="30280"/>
                    <a:pt x="9691" y="26006"/>
                  </a:cubicBezTo>
                  <a:cubicBezTo>
                    <a:pt x="9021" y="23998"/>
                    <a:pt x="8187" y="21503"/>
                    <a:pt x="7686" y="17776"/>
                  </a:cubicBezTo>
                  <a:cubicBezTo>
                    <a:pt x="6699" y="10423"/>
                    <a:pt x="8796" y="5333"/>
                    <a:pt x="10387" y="2665"/>
                  </a:cubicBezTo>
                  <a:close/>
                  <a:moveTo>
                    <a:pt x="11755" y="1"/>
                  </a:moveTo>
                  <a:cubicBezTo>
                    <a:pt x="11679" y="1"/>
                    <a:pt x="11604" y="31"/>
                    <a:pt x="11549" y="87"/>
                  </a:cubicBezTo>
                  <a:cubicBezTo>
                    <a:pt x="11488" y="147"/>
                    <a:pt x="5556" y="6294"/>
                    <a:pt x="7116" y="17856"/>
                  </a:cubicBezTo>
                  <a:cubicBezTo>
                    <a:pt x="7621" y="21634"/>
                    <a:pt x="8464" y="24157"/>
                    <a:pt x="9138" y="26189"/>
                  </a:cubicBezTo>
                  <a:cubicBezTo>
                    <a:pt x="10556" y="30443"/>
                    <a:pt x="11268" y="32578"/>
                    <a:pt x="7148" y="40017"/>
                  </a:cubicBezTo>
                  <a:cubicBezTo>
                    <a:pt x="1" y="52913"/>
                    <a:pt x="5833" y="59710"/>
                    <a:pt x="5893" y="59781"/>
                  </a:cubicBezTo>
                  <a:cubicBezTo>
                    <a:pt x="5949" y="59842"/>
                    <a:pt x="6029" y="59874"/>
                    <a:pt x="6109" y="59874"/>
                  </a:cubicBezTo>
                  <a:lnTo>
                    <a:pt x="17433" y="59874"/>
                  </a:lnTo>
                  <a:cubicBezTo>
                    <a:pt x="17545" y="59874"/>
                    <a:pt x="17653" y="59805"/>
                    <a:pt x="17700" y="59701"/>
                  </a:cubicBezTo>
                  <a:cubicBezTo>
                    <a:pt x="17742" y="59593"/>
                    <a:pt x="17718" y="59468"/>
                    <a:pt x="17639" y="59383"/>
                  </a:cubicBezTo>
                  <a:cubicBezTo>
                    <a:pt x="17588" y="59332"/>
                    <a:pt x="12696" y="54183"/>
                    <a:pt x="15177" y="47025"/>
                  </a:cubicBezTo>
                  <a:cubicBezTo>
                    <a:pt x="15747" y="45377"/>
                    <a:pt x="16548" y="43785"/>
                    <a:pt x="17325" y="42250"/>
                  </a:cubicBezTo>
                  <a:cubicBezTo>
                    <a:pt x="20144" y="36651"/>
                    <a:pt x="23055" y="30865"/>
                    <a:pt x="15434" y="21377"/>
                  </a:cubicBezTo>
                  <a:cubicBezTo>
                    <a:pt x="6096" y="9753"/>
                    <a:pt x="11938" y="540"/>
                    <a:pt x="11998" y="452"/>
                  </a:cubicBezTo>
                  <a:cubicBezTo>
                    <a:pt x="12078" y="325"/>
                    <a:pt x="12055" y="161"/>
                    <a:pt x="11938" y="67"/>
                  </a:cubicBezTo>
                  <a:cubicBezTo>
                    <a:pt x="11884" y="22"/>
                    <a:pt x="11819" y="1"/>
                    <a:pt x="117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9"/>
            <p:cNvSpPr/>
            <p:nvPr/>
          </p:nvSpPr>
          <p:spPr>
            <a:xfrm>
              <a:off x="5325193" y="3016619"/>
              <a:ext cx="219340" cy="1221879"/>
            </a:xfrm>
            <a:custGeom>
              <a:rect b="b" l="l" r="r" t="t"/>
              <a:pathLst>
                <a:path extrusionOk="0" h="59874" w="10748">
                  <a:moveTo>
                    <a:pt x="5826" y="1"/>
                  </a:moveTo>
                  <a:cubicBezTo>
                    <a:pt x="5735" y="1"/>
                    <a:pt x="5647" y="42"/>
                    <a:pt x="5590" y="123"/>
                  </a:cubicBezTo>
                  <a:cubicBezTo>
                    <a:pt x="5534" y="198"/>
                    <a:pt x="1" y="8095"/>
                    <a:pt x="3951" y="18829"/>
                  </a:cubicBezTo>
                  <a:cubicBezTo>
                    <a:pt x="5028" y="21754"/>
                    <a:pt x="6072" y="23978"/>
                    <a:pt x="6910" y="25762"/>
                  </a:cubicBezTo>
                  <a:cubicBezTo>
                    <a:pt x="9170" y="30583"/>
                    <a:pt x="10107" y="32577"/>
                    <a:pt x="7299" y="38410"/>
                  </a:cubicBezTo>
                  <a:lnTo>
                    <a:pt x="6741" y="39557"/>
                  </a:lnTo>
                  <a:cubicBezTo>
                    <a:pt x="3062" y="47164"/>
                    <a:pt x="398" y="52659"/>
                    <a:pt x="5590" y="59756"/>
                  </a:cubicBezTo>
                  <a:cubicBezTo>
                    <a:pt x="5646" y="59836"/>
                    <a:pt x="5735" y="59873"/>
                    <a:pt x="5824" y="59873"/>
                  </a:cubicBezTo>
                  <a:cubicBezTo>
                    <a:pt x="5884" y="59873"/>
                    <a:pt x="5945" y="59855"/>
                    <a:pt x="5997" y="59817"/>
                  </a:cubicBezTo>
                  <a:cubicBezTo>
                    <a:pt x="6124" y="59724"/>
                    <a:pt x="6152" y="59541"/>
                    <a:pt x="6057" y="59415"/>
                  </a:cubicBezTo>
                  <a:cubicBezTo>
                    <a:pt x="1072" y="52599"/>
                    <a:pt x="3670" y="47234"/>
                    <a:pt x="7265" y="39810"/>
                  </a:cubicBezTo>
                  <a:lnTo>
                    <a:pt x="7818" y="38663"/>
                  </a:lnTo>
                  <a:cubicBezTo>
                    <a:pt x="10748" y="32577"/>
                    <a:pt x="9709" y="30368"/>
                    <a:pt x="7434" y="25514"/>
                  </a:cubicBezTo>
                  <a:cubicBezTo>
                    <a:pt x="6601" y="23740"/>
                    <a:pt x="5562" y="21530"/>
                    <a:pt x="4494" y="18628"/>
                  </a:cubicBezTo>
                  <a:cubicBezTo>
                    <a:pt x="656" y="8193"/>
                    <a:pt x="6007" y="535"/>
                    <a:pt x="6057" y="460"/>
                  </a:cubicBezTo>
                  <a:cubicBezTo>
                    <a:pt x="6152" y="328"/>
                    <a:pt x="6124" y="146"/>
                    <a:pt x="5992" y="52"/>
                  </a:cubicBezTo>
                  <a:cubicBezTo>
                    <a:pt x="5941" y="17"/>
                    <a:pt x="5883" y="1"/>
                    <a:pt x="58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9"/>
            <p:cNvSpPr/>
            <p:nvPr/>
          </p:nvSpPr>
          <p:spPr>
            <a:xfrm>
              <a:off x="5456944" y="3088168"/>
              <a:ext cx="162015" cy="181831"/>
            </a:xfrm>
            <a:custGeom>
              <a:rect b="b" l="l" r="r" t="t"/>
              <a:pathLst>
                <a:path extrusionOk="0" h="8910" w="7939">
                  <a:moveTo>
                    <a:pt x="3969" y="1"/>
                  </a:moveTo>
                  <a:cubicBezTo>
                    <a:pt x="3969" y="1"/>
                    <a:pt x="0" y="8910"/>
                    <a:pt x="3969" y="8910"/>
                  </a:cubicBezTo>
                  <a:cubicBezTo>
                    <a:pt x="7939" y="8910"/>
                    <a:pt x="3969" y="1"/>
                    <a:pt x="39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9"/>
            <p:cNvSpPr/>
            <p:nvPr/>
          </p:nvSpPr>
          <p:spPr>
            <a:xfrm>
              <a:off x="5477086" y="3083678"/>
              <a:ext cx="121812" cy="191014"/>
            </a:xfrm>
            <a:custGeom>
              <a:rect b="b" l="l" r="r" t="t"/>
              <a:pathLst>
                <a:path extrusionOk="0" h="9360" w="5969">
                  <a:moveTo>
                    <a:pt x="2982" y="810"/>
                  </a:moveTo>
                  <a:cubicBezTo>
                    <a:pt x="3591" y="2299"/>
                    <a:pt x="5234" y="6704"/>
                    <a:pt x="4181" y="8324"/>
                  </a:cubicBezTo>
                  <a:cubicBezTo>
                    <a:pt x="3933" y="8713"/>
                    <a:pt x="3540" y="8900"/>
                    <a:pt x="2982" y="8900"/>
                  </a:cubicBezTo>
                  <a:cubicBezTo>
                    <a:pt x="2430" y="8900"/>
                    <a:pt x="2036" y="8713"/>
                    <a:pt x="1784" y="8324"/>
                  </a:cubicBezTo>
                  <a:cubicBezTo>
                    <a:pt x="735" y="6704"/>
                    <a:pt x="2378" y="2299"/>
                    <a:pt x="2982" y="810"/>
                  </a:cubicBezTo>
                  <a:close/>
                  <a:moveTo>
                    <a:pt x="2982" y="1"/>
                  </a:moveTo>
                  <a:cubicBezTo>
                    <a:pt x="2896" y="1"/>
                    <a:pt x="2809" y="43"/>
                    <a:pt x="2771" y="127"/>
                  </a:cubicBezTo>
                  <a:cubicBezTo>
                    <a:pt x="2659" y="380"/>
                    <a:pt x="1" y="6414"/>
                    <a:pt x="1400" y="8577"/>
                  </a:cubicBezTo>
                  <a:cubicBezTo>
                    <a:pt x="1738" y="9092"/>
                    <a:pt x="2271" y="9359"/>
                    <a:pt x="2982" y="9359"/>
                  </a:cubicBezTo>
                  <a:cubicBezTo>
                    <a:pt x="3698" y="9359"/>
                    <a:pt x="4227" y="9092"/>
                    <a:pt x="4564" y="8577"/>
                  </a:cubicBezTo>
                  <a:cubicBezTo>
                    <a:pt x="5969" y="6414"/>
                    <a:pt x="3305" y="380"/>
                    <a:pt x="3192" y="127"/>
                  </a:cubicBezTo>
                  <a:cubicBezTo>
                    <a:pt x="3155" y="43"/>
                    <a:pt x="3069" y="1"/>
                    <a:pt x="298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8" name="Google Shape;448;p29"/>
          <p:cNvSpPr/>
          <p:nvPr/>
        </p:nvSpPr>
        <p:spPr>
          <a:xfrm>
            <a:off x="6767484" y="1692363"/>
            <a:ext cx="1954200" cy="18126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9"/>
          <p:cNvSpPr txBox="1"/>
          <p:nvPr>
            <p:ph idx="6" type="title"/>
          </p:nvPr>
        </p:nvSpPr>
        <p:spPr>
          <a:xfrm>
            <a:off x="6874921" y="2478687"/>
            <a:ext cx="1739400" cy="24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Unknown</a:t>
            </a:r>
            <a:endParaRPr/>
          </a:p>
        </p:txBody>
      </p:sp>
      <p:sp>
        <p:nvSpPr>
          <p:cNvPr id="450" name="Google Shape;450;p29"/>
          <p:cNvSpPr txBox="1"/>
          <p:nvPr>
            <p:ph idx="7" type="title"/>
          </p:nvPr>
        </p:nvSpPr>
        <p:spPr>
          <a:xfrm>
            <a:off x="7269938" y="2084726"/>
            <a:ext cx="949500" cy="28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a:t>
            </a:r>
            <a:endParaRPr/>
          </a:p>
        </p:txBody>
      </p:sp>
      <p:sp>
        <p:nvSpPr>
          <p:cNvPr id="451" name="Google Shape;451;p29"/>
          <p:cNvSpPr txBox="1"/>
          <p:nvPr>
            <p:ph idx="8" type="subTitle"/>
          </p:nvPr>
        </p:nvSpPr>
        <p:spPr>
          <a:xfrm>
            <a:off x="6922525" y="2691725"/>
            <a:ext cx="1691700" cy="78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000"/>
              <a:t>Tags that are handling the technicals  of the posting itself or the author’s commentary</a:t>
            </a:r>
            <a:endParaRPr sz="1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5" name="Shape 455"/>
        <p:cNvGrpSpPr/>
        <p:nvPr/>
      </p:nvGrpSpPr>
      <p:grpSpPr>
        <a:xfrm>
          <a:off x="0" y="0"/>
          <a:ext cx="0" cy="0"/>
          <a:chOff x="0" y="0"/>
          <a:chExt cx="0" cy="0"/>
        </a:xfrm>
      </p:grpSpPr>
      <p:pic>
        <p:nvPicPr>
          <p:cNvPr id="456" name="Google Shape;456;p30"/>
          <p:cNvPicPr preferRelativeResize="0"/>
          <p:nvPr/>
        </p:nvPicPr>
        <p:blipFill>
          <a:blip r:embed="rId4">
            <a:alphaModFix/>
          </a:blip>
          <a:stretch>
            <a:fillRect/>
          </a:stretch>
        </p:blipFill>
        <p:spPr>
          <a:xfrm>
            <a:off x="0" y="0"/>
            <a:ext cx="9144000" cy="5120640"/>
          </a:xfrm>
          <a:prstGeom prst="rect">
            <a:avLst/>
          </a:prstGeom>
          <a:noFill/>
          <a:ln>
            <a:noFill/>
          </a:ln>
        </p:spPr>
      </p:pic>
      <p:sp>
        <p:nvSpPr>
          <p:cNvPr id="457" name="Google Shape;457;p30"/>
          <p:cNvSpPr txBox="1"/>
          <p:nvPr>
            <p:ph type="title"/>
          </p:nvPr>
        </p:nvSpPr>
        <p:spPr>
          <a:xfrm>
            <a:off x="2739325" y="3043825"/>
            <a:ext cx="3585900" cy="56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Our Findings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pic>
        <p:nvPicPr>
          <p:cNvPr id="462" name="Google Shape;462;p31"/>
          <p:cNvPicPr preferRelativeResize="0"/>
          <p:nvPr/>
        </p:nvPicPr>
        <p:blipFill rotWithShape="1">
          <a:blip r:embed="rId3">
            <a:alphaModFix/>
          </a:blip>
          <a:srcRect b="554" l="398" r="0" t="465"/>
          <a:stretch/>
        </p:blipFill>
        <p:spPr>
          <a:xfrm>
            <a:off x="4641525" y="1528238"/>
            <a:ext cx="4339250" cy="2678275"/>
          </a:xfrm>
          <a:prstGeom prst="rect">
            <a:avLst/>
          </a:prstGeom>
          <a:noFill/>
          <a:ln cap="flat" cmpd="sng" w="9525">
            <a:solidFill>
              <a:schemeClr val="dk2"/>
            </a:solidFill>
            <a:prstDash val="solid"/>
            <a:round/>
            <a:headEnd len="sm" w="sm" type="none"/>
            <a:tailEnd len="sm" w="sm" type="none"/>
          </a:ln>
        </p:spPr>
      </p:pic>
      <p:pic>
        <p:nvPicPr>
          <p:cNvPr id="463" name="Google Shape;463;p31"/>
          <p:cNvPicPr preferRelativeResize="0"/>
          <p:nvPr/>
        </p:nvPicPr>
        <p:blipFill rotWithShape="1">
          <a:blip r:embed="rId4">
            <a:alphaModFix/>
          </a:blip>
          <a:srcRect b="367" l="199" r="0" t="298"/>
          <a:stretch/>
        </p:blipFill>
        <p:spPr>
          <a:xfrm>
            <a:off x="183525" y="1533125"/>
            <a:ext cx="4316549" cy="2668500"/>
          </a:xfrm>
          <a:prstGeom prst="rect">
            <a:avLst/>
          </a:prstGeom>
          <a:noFill/>
          <a:ln cap="flat" cmpd="sng" w="9525">
            <a:solidFill>
              <a:schemeClr val="dk2"/>
            </a:solidFill>
            <a:prstDash val="solid"/>
            <a:round/>
            <a:headEnd len="sm" w="sm" type="none"/>
            <a:tailEnd len="sm" w="sm" type="none"/>
          </a:ln>
        </p:spPr>
      </p:pic>
      <p:sp>
        <p:nvSpPr>
          <p:cNvPr id="464" name="Google Shape;464;p31"/>
          <p:cNvSpPr txBox="1"/>
          <p:nvPr>
            <p:ph type="title"/>
          </p:nvPr>
        </p:nvSpPr>
        <p:spPr>
          <a:xfrm>
            <a:off x="571950" y="588625"/>
            <a:ext cx="8000100" cy="567000"/>
          </a:xfrm>
          <a:prstGeom prst="rect">
            <a:avLst/>
          </a:prstGeom>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Drarry vs. </a:t>
            </a:r>
            <a:r>
              <a:rPr lang="en"/>
              <a:t>Dramione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pic>
        <p:nvPicPr>
          <p:cNvPr id="469" name="Google Shape;469;p32"/>
          <p:cNvPicPr preferRelativeResize="0"/>
          <p:nvPr/>
        </p:nvPicPr>
        <p:blipFill>
          <a:blip r:embed="rId3">
            <a:alphaModFix/>
          </a:blip>
          <a:stretch>
            <a:fillRect/>
          </a:stretch>
        </p:blipFill>
        <p:spPr>
          <a:xfrm>
            <a:off x="4926400" y="1404150"/>
            <a:ext cx="3463800" cy="3463800"/>
          </a:xfrm>
          <a:prstGeom prst="rect">
            <a:avLst/>
          </a:prstGeom>
          <a:noFill/>
          <a:ln cap="flat" cmpd="sng" w="28575">
            <a:solidFill>
              <a:schemeClr val="dk2"/>
            </a:solidFill>
            <a:prstDash val="solid"/>
            <a:round/>
            <a:headEnd len="sm" w="sm" type="none"/>
            <a:tailEnd len="sm" w="sm" type="none"/>
          </a:ln>
        </p:spPr>
      </p:pic>
      <p:pic>
        <p:nvPicPr>
          <p:cNvPr id="470" name="Google Shape;470;p32"/>
          <p:cNvPicPr preferRelativeResize="0"/>
          <p:nvPr/>
        </p:nvPicPr>
        <p:blipFill>
          <a:blip r:embed="rId4">
            <a:alphaModFix/>
          </a:blip>
          <a:stretch>
            <a:fillRect/>
          </a:stretch>
        </p:blipFill>
        <p:spPr>
          <a:xfrm>
            <a:off x="820825" y="1404150"/>
            <a:ext cx="3463800" cy="3463800"/>
          </a:xfrm>
          <a:prstGeom prst="rect">
            <a:avLst/>
          </a:prstGeom>
          <a:noFill/>
          <a:ln cap="flat" cmpd="sng" w="28575">
            <a:solidFill>
              <a:schemeClr val="dk2"/>
            </a:solidFill>
            <a:prstDash val="solid"/>
            <a:round/>
            <a:headEnd len="sm" w="sm" type="none"/>
            <a:tailEnd len="sm" w="sm" type="none"/>
          </a:ln>
        </p:spPr>
      </p:pic>
      <p:sp>
        <p:nvSpPr>
          <p:cNvPr id="471" name="Google Shape;471;p32"/>
          <p:cNvSpPr txBox="1"/>
          <p:nvPr>
            <p:ph idx="15" type="title"/>
          </p:nvPr>
        </p:nvSpPr>
        <p:spPr>
          <a:xfrm>
            <a:off x="571950" y="564000"/>
            <a:ext cx="8000100" cy="5670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000"/>
              <a:t>Drarry vs. Dramione</a:t>
            </a:r>
            <a:endParaRPr sz="4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grpSp>
        <p:nvGrpSpPr>
          <p:cNvPr id="476" name="Google Shape;476;p33"/>
          <p:cNvGrpSpPr/>
          <p:nvPr/>
        </p:nvGrpSpPr>
        <p:grpSpPr>
          <a:xfrm>
            <a:off x="1074197" y="609985"/>
            <a:ext cx="970306" cy="1290975"/>
            <a:chOff x="2593466" y="554883"/>
            <a:chExt cx="508147" cy="676080"/>
          </a:xfrm>
        </p:grpSpPr>
        <p:sp>
          <p:nvSpPr>
            <p:cNvPr id="477" name="Google Shape;477;p33"/>
            <p:cNvSpPr/>
            <p:nvPr/>
          </p:nvSpPr>
          <p:spPr>
            <a:xfrm>
              <a:off x="2593466" y="554883"/>
              <a:ext cx="508147" cy="676080"/>
            </a:xfrm>
            <a:custGeom>
              <a:rect b="b" l="l" r="r" t="t"/>
              <a:pathLst>
                <a:path extrusionOk="0" h="33129" w="24900">
                  <a:moveTo>
                    <a:pt x="16567" y="580"/>
                  </a:moveTo>
                  <a:cubicBezTo>
                    <a:pt x="18927" y="580"/>
                    <a:pt x="21262" y="1109"/>
                    <a:pt x="23388" y="2111"/>
                  </a:cubicBezTo>
                  <a:cubicBezTo>
                    <a:pt x="15664" y="2401"/>
                    <a:pt x="9470" y="8772"/>
                    <a:pt x="9470" y="16561"/>
                  </a:cubicBezTo>
                  <a:cubicBezTo>
                    <a:pt x="9470" y="24356"/>
                    <a:pt x="15664" y="30728"/>
                    <a:pt x="23388" y="31017"/>
                  </a:cubicBezTo>
                  <a:cubicBezTo>
                    <a:pt x="21262" y="32020"/>
                    <a:pt x="18927" y="32549"/>
                    <a:pt x="16567" y="32549"/>
                  </a:cubicBezTo>
                  <a:cubicBezTo>
                    <a:pt x="7753" y="32549"/>
                    <a:pt x="581" y="25376"/>
                    <a:pt x="581" y="16561"/>
                  </a:cubicBezTo>
                  <a:cubicBezTo>
                    <a:pt x="581" y="7752"/>
                    <a:pt x="7753" y="580"/>
                    <a:pt x="16567" y="580"/>
                  </a:cubicBezTo>
                  <a:close/>
                  <a:moveTo>
                    <a:pt x="16567" y="0"/>
                  </a:moveTo>
                  <a:cubicBezTo>
                    <a:pt x="7435" y="0"/>
                    <a:pt x="0" y="7433"/>
                    <a:pt x="0" y="16561"/>
                  </a:cubicBezTo>
                  <a:cubicBezTo>
                    <a:pt x="0" y="25695"/>
                    <a:pt x="7435" y="33128"/>
                    <a:pt x="16567" y="33128"/>
                  </a:cubicBezTo>
                  <a:cubicBezTo>
                    <a:pt x="19422" y="33128"/>
                    <a:pt x="22246" y="32385"/>
                    <a:pt x="24731" y="30976"/>
                  </a:cubicBezTo>
                  <a:cubicBezTo>
                    <a:pt x="24849" y="30910"/>
                    <a:pt x="24899" y="30769"/>
                    <a:pt x="24867" y="30643"/>
                  </a:cubicBezTo>
                  <a:cubicBezTo>
                    <a:pt x="24831" y="30515"/>
                    <a:pt x="24714" y="30432"/>
                    <a:pt x="24583" y="30432"/>
                  </a:cubicBezTo>
                  <a:cubicBezTo>
                    <a:pt x="24579" y="30432"/>
                    <a:pt x="24576" y="30432"/>
                    <a:pt x="24572" y="30432"/>
                  </a:cubicBezTo>
                  <a:cubicBezTo>
                    <a:pt x="24361" y="30442"/>
                    <a:pt x="24151" y="30447"/>
                    <a:pt x="23935" y="30447"/>
                  </a:cubicBezTo>
                  <a:cubicBezTo>
                    <a:pt x="16282" y="30447"/>
                    <a:pt x="10051" y="24220"/>
                    <a:pt x="10051" y="16561"/>
                  </a:cubicBezTo>
                  <a:cubicBezTo>
                    <a:pt x="10051" y="8908"/>
                    <a:pt x="16282" y="2682"/>
                    <a:pt x="23935" y="2682"/>
                  </a:cubicBezTo>
                  <a:cubicBezTo>
                    <a:pt x="24151" y="2682"/>
                    <a:pt x="24361" y="2686"/>
                    <a:pt x="24572" y="2696"/>
                  </a:cubicBezTo>
                  <a:cubicBezTo>
                    <a:pt x="24579" y="2697"/>
                    <a:pt x="24585" y="2697"/>
                    <a:pt x="24592" y="2697"/>
                  </a:cubicBezTo>
                  <a:cubicBezTo>
                    <a:pt x="24723" y="2697"/>
                    <a:pt x="24831" y="2611"/>
                    <a:pt x="24867" y="2485"/>
                  </a:cubicBezTo>
                  <a:cubicBezTo>
                    <a:pt x="24899" y="2359"/>
                    <a:pt x="24849" y="2219"/>
                    <a:pt x="24731" y="2153"/>
                  </a:cubicBezTo>
                  <a:cubicBezTo>
                    <a:pt x="22246" y="744"/>
                    <a:pt x="19422" y="0"/>
                    <a:pt x="165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3"/>
            <p:cNvSpPr/>
            <p:nvPr/>
          </p:nvSpPr>
          <p:spPr>
            <a:xfrm>
              <a:off x="2713829" y="597820"/>
              <a:ext cx="387600" cy="591205"/>
            </a:xfrm>
            <a:custGeom>
              <a:rect b="b" l="l" r="r" t="t"/>
              <a:pathLst>
                <a:path extrusionOk="0" h="28970" w="18993">
                  <a:moveTo>
                    <a:pt x="16893" y="1"/>
                  </a:moveTo>
                  <a:cubicBezTo>
                    <a:pt x="13911" y="1"/>
                    <a:pt x="7945" y="503"/>
                    <a:pt x="3929" y="4145"/>
                  </a:cubicBezTo>
                  <a:cubicBezTo>
                    <a:pt x="1325" y="6509"/>
                    <a:pt x="1" y="9810"/>
                    <a:pt x="1" y="13957"/>
                  </a:cubicBezTo>
                  <a:cubicBezTo>
                    <a:pt x="1" y="18109"/>
                    <a:pt x="1325" y="21494"/>
                    <a:pt x="3942" y="24017"/>
                  </a:cubicBezTo>
                  <a:cubicBezTo>
                    <a:pt x="8825" y="28726"/>
                    <a:pt x="16816" y="28970"/>
                    <a:pt x="18417" y="28970"/>
                  </a:cubicBezTo>
                  <a:lnTo>
                    <a:pt x="18698" y="28970"/>
                  </a:lnTo>
                  <a:cubicBezTo>
                    <a:pt x="18856" y="28961"/>
                    <a:pt x="18983" y="28829"/>
                    <a:pt x="18979" y="28665"/>
                  </a:cubicBezTo>
                  <a:cubicBezTo>
                    <a:pt x="18973" y="28512"/>
                    <a:pt x="18838" y="28388"/>
                    <a:pt x="18694" y="28388"/>
                  </a:cubicBezTo>
                  <a:cubicBezTo>
                    <a:pt x="18689" y="28388"/>
                    <a:pt x="18684" y="28388"/>
                    <a:pt x="18679" y="28389"/>
                  </a:cubicBezTo>
                  <a:cubicBezTo>
                    <a:pt x="18670" y="28389"/>
                    <a:pt x="18583" y="28391"/>
                    <a:pt x="18427" y="28391"/>
                  </a:cubicBezTo>
                  <a:cubicBezTo>
                    <a:pt x="16927" y="28391"/>
                    <a:pt x="9090" y="28175"/>
                    <a:pt x="4345" y="23596"/>
                  </a:cubicBezTo>
                  <a:cubicBezTo>
                    <a:pt x="1846" y="21189"/>
                    <a:pt x="582" y="17946"/>
                    <a:pt x="582" y="13957"/>
                  </a:cubicBezTo>
                  <a:cubicBezTo>
                    <a:pt x="582" y="9983"/>
                    <a:pt x="1840" y="6828"/>
                    <a:pt x="4317" y="4576"/>
                  </a:cubicBezTo>
                  <a:cubicBezTo>
                    <a:pt x="8198" y="1057"/>
                    <a:pt x="14160" y="595"/>
                    <a:pt x="17020" y="595"/>
                  </a:cubicBezTo>
                  <a:cubicBezTo>
                    <a:pt x="18017" y="595"/>
                    <a:pt x="18637" y="651"/>
                    <a:pt x="18660" y="653"/>
                  </a:cubicBezTo>
                  <a:cubicBezTo>
                    <a:pt x="18668" y="654"/>
                    <a:pt x="18677" y="654"/>
                    <a:pt x="18685" y="654"/>
                  </a:cubicBezTo>
                  <a:cubicBezTo>
                    <a:pt x="18838" y="654"/>
                    <a:pt x="18961" y="541"/>
                    <a:pt x="18979" y="391"/>
                  </a:cubicBezTo>
                  <a:cubicBezTo>
                    <a:pt x="18992" y="232"/>
                    <a:pt x="18875" y="91"/>
                    <a:pt x="18716" y="72"/>
                  </a:cubicBezTo>
                  <a:cubicBezTo>
                    <a:pt x="18618" y="63"/>
                    <a:pt x="17939" y="1"/>
                    <a:pt x="168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9" name="Google Shape;479;p33"/>
          <p:cNvGrpSpPr/>
          <p:nvPr/>
        </p:nvGrpSpPr>
        <p:grpSpPr>
          <a:xfrm flipH="1">
            <a:off x="7099522" y="609985"/>
            <a:ext cx="970306" cy="1290975"/>
            <a:chOff x="2593466" y="554883"/>
            <a:chExt cx="508147" cy="676080"/>
          </a:xfrm>
        </p:grpSpPr>
        <p:sp>
          <p:nvSpPr>
            <p:cNvPr id="480" name="Google Shape;480;p33"/>
            <p:cNvSpPr/>
            <p:nvPr/>
          </p:nvSpPr>
          <p:spPr>
            <a:xfrm>
              <a:off x="2593466" y="554883"/>
              <a:ext cx="508147" cy="676080"/>
            </a:xfrm>
            <a:custGeom>
              <a:rect b="b" l="l" r="r" t="t"/>
              <a:pathLst>
                <a:path extrusionOk="0" h="33129" w="24900">
                  <a:moveTo>
                    <a:pt x="16567" y="580"/>
                  </a:moveTo>
                  <a:cubicBezTo>
                    <a:pt x="18927" y="580"/>
                    <a:pt x="21262" y="1109"/>
                    <a:pt x="23388" y="2111"/>
                  </a:cubicBezTo>
                  <a:cubicBezTo>
                    <a:pt x="15664" y="2401"/>
                    <a:pt x="9470" y="8772"/>
                    <a:pt x="9470" y="16561"/>
                  </a:cubicBezTo>
                  <a:cubicBezTo>
                    <a:pt x="9470" y="24356"/>
                    <a:pt x="15664" y="30728"/>
                    <a:pt x="23388" y="31017"/>
                  </a:cubicBezTo>
                  <a:cubicBezTo>
                    <a:pt x="21262" y="32020"/>
                    <a:pt x="18927" y="32549"/>
                    <a:pt x="16567" y="32549"/>
                  </a:cubicBezTo>
                  <a:cubicBezTo>
                    <a:pt x="7753" y="32549"/>
                    <a:pt x="581" y="25376"/>
                    <a:pt x="581" y="16561"/>
                  </a:cubicBezTo>
                  <a:cubicBezTo>
                    <a:pt x="581" y="7752"/>
                    <a:pt x="7753" y="580"/>
                    <a:pt x="16567" y="580"/>
                  </a:cubicBezTo>
                  <a:close/>
                  <a:moveTo>
                    <a:pt x="16567" y="0"/>
                  </a:moveTo>
                  <a:cubicBezTo>
                    <a:pt x="7435" y="0"/>
                    <a:pt x="0" y="7433"/>
                    <a:pt x="0" y="16561"/>
                  </a:cubicBezTo>
                  <a:cubicBezTo>
                    <a:pt x="0" y="25695"/>
                    <a:pt x="7435" y="33128"/>
                    <a:pt x="16567" y="33128"/>
                  </a:cubicBezTo>
                  <a:cubicBezTo>
                    <a:pt x="19422" y="33128"/>
                    <a:pt x="22246" y="32385"/>
                    <a:pt x="24731" y="30976"/>
                  </a:cubicBezTo>
                  <a:cubicBezTo>
                    <a:pt x="24849" y="30910"/>
                    <a:pt x="24899" y="30769"/>
                    <a:pt x="24867" y="30643"/>
                  </a:cubicBezTo>
                  <a:cubicBezTo>
                    <a:pt x="24831" y="30515"/>
                    <a:pt x="24714" y="30432"/>
                    <a:pt x="24583" y="30432"/>
                  </a:cubicBezTo>
                  <a:cubicBezTo>
                    <a:pt x="24579" y="30432"/>
                    <a:pt x="24576" y="30432"/>
                    <a:pt x="24572" y="30432"/>
                  </a:cubicBezTo>
                  <a:cubicBezTo>
                    <a:pt x="24361" y="30442"/>
                    <a:pt x="24151" y="30447"/>
                    <a:pt x="23935" y="30447"/>
                  </a:cubicBezTo>
                  <a:cubicBezTo>
                    <a:pt x="16282" y="30447"/>
                    <a:pt x="10051" y="24220"/>
                    <a:pt x="10051" y="16561"/>
                  </a:cubicBezTo>
                  <a:cubicBezTo>
                    <a:pt x="10051" y="8908"/>
                    <a:pt x="16282" y="2682"/>
                    <a:pt x="23935" y="2682"/>
                  </a:cubicBezTo>
                  <a:cubicBezTo>
                    <a:pt x="24151" y="2682"/>
                    <a:pt x="24361" y="2686"/>
                    <a:pt x="24572" y="2696"/>
                  </a:cubicBezTo>
                  <a:cubicBezTo>
                    <a:pt x="24579" y="2697"/>
                    <a:pt x="24585" y="2697"/>
                    <a:pt x="24592" y="2697"/>
                  </a:cubicBezTo>
                  <a:cubicBezTo>
                    <a:pt x="24723" y="2697"/>
                    <a:pt x="24831" y="2611"/>
                    <a:pt x="24867" y="2485"/>
                  </a:cubicBezTo>
                  <a:cubicBezTo>
                    <a:pt x="24899" y="2359"/>
                    <a:pt x="24849" y="2219"/>
                    <a:pt x="24731" y="2153"/>
                  </a:cubicBezTo>
                  <a:cubicBezTo>
                    <a:pt x="22246" y="744"/>
                    <a:pt x="19422" y="0"/>
                    <a:pt x="165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3"/>
            <p:cNvSpPr/>
            <p:nvPr/>
          </p:nvSpPr>
          <p:spPr>
            <a:xfrm>
              <a:off x="2713829" y="597820"/>
              <a:ext cx="387600" cy="591205"/>
            </a:xfrm>
            <a:custGeom>
              <a:rect b="b" l="l" r="r" t="t"/>
              <a:pathLst>
                <a:path extrusionOk="0" h="28970" w="18993">
                  <a:moveTo>
                    <a:pt x="16893" y="1"/>
                  </a:moveTo>
                  <a:cubicBezTo>
                    <a:pt x="13911" y="1"/>
                    <a:pt x="7945" y="503"/>
                    <a:pt x="3929" y="4145"/>
                  </a:cubicBezTo>
                  <a:cubicBezTo>
                    <a:pt x="1325" y="6509"/>
                    <a:pt x="1" y="9810"/>
                    <a:pt x="1" y="13957"/>
                  </a:cubicBezTo>
                  <a:cubicBezTo>
                    <a:pt x="1" y="18109"/>
                    <a:pt x="1325" y="21494"/>
                    <a:pt x="3942" y="24017"/>
                  </a:cubicBezTo>
                  <a:cubicBezTo>
                    <a:pt x="8825" y="28726"/>
                    <a:pt x="16816" y="28970"/>
                    <a:pt x="18417" y="28970"/>
                  </a:cubicBezTo>
                  <a:lnTo>
                    <a:pt x="18698" y="28970"/>
                  </a:lnTo>
                  <a:cubicBezTo>
                    <a:pt x="18856" y="28961"/>
                    <a:pt x="18983" y="28829"/>
                    <a:pt x="18979" y="28665"/>
                  </a:cubicBezTo>
                  <a:cubicBezTo>
                    <a:pt x="18973" y="28512"/>
                    <a:pt x="18838" y="28388"/>
                    <a:pt x="18694" y="28388"/>
                  </a:cubicBezTo>
                  <a:cubicBezTo>
                    <a:pt x="18689" y="28388"/>
                    <a:pt x="18684" y="28388"/>
                    <a:pt x="18679" y="28389"/>
                  </a:cubicBezTo>
                  <a:cubicBezTo>
                    <a:pt x="18670" y="28389"/>
                    <a:pt x="18583" y="28391"/>
                    <a:pt x="18427" y="28391"/>
                  </a:cubicBezTo>
                  <a:cubicBezTo>
                    <a:pt x="16927" y="28391"/>
                    <a:pt x="9090" y="28175"/>
                    <a:pt x="4345" y="23596"/>
                  </a:cubicBezTo>
                  <a:cubicBezTo>
                    <a:pt x="1846" y="21189"/>
                    <a:pt x="582" y="17946"/>
                    <a:pt x="582" y="13957"/>
                  </a:cubicBezTo>
                  <a:cubicBezTo>
                    <a:pt x="582" y="9983"/>
                    <a:pt x="1840" y="6828"/>
                    <a:pt x="4317" y="4576"/>
                  </a:cubicBezTo>
                  <a:cubicBezTo>
                    <a:pt x="8198" y="1057"/>
                    <a:pt x="14160" y="595"/>
                    <a:pt x="17020" y="595"/>
                  </a:cubicBezTo>
                  <a:cubicBezTo>
                    <a:pt x="18017" y="595"/>
                    <a:pt x="18637" y="651"/>
                    <a:pt x="18660" y="653"/>
                  </a:cubicBezTo>
                  <a:cubicBezTo>
                    <a:pt x="18668" y="654"/>
                    <a:pt x="18677" y="654"/>
                    <a:pt x="18685" y="654"/>
                  </a:cubicBezTo>
                  <a:cubicBezTo>
                    <a:pt x="18838" y="654"/>
                    <a:pt x="18961" y="541"/>
                    <a:pt x="18979" y="391"/>
                  </a:cubicBezTo>
                  <a:cubicBezTo>
                    <a:pt x="18992" y="232"/>
                    <a:pt x="18875" y="91"/>
                    <a:pt x="18716" y="72"/>
                  </a:cubicBezTo>
                  <a:cubicBezTo>
                    <a:pt x="18618" y="63"/>
                    <a:pt x="17939" y="1"/>
                    <a:pt x="168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82" name="Google Shape;482;p33"/>
          <p:cNvPicPr preferRelativeResize="0"/>
          <p:nvPr/>
        </p:nvPicPr>
        <p:blipFill>
          <a:blip r:embed="rId3">
            <a:alphaModFix/>
          </a:blip>
          <a:stretch>
            <a:fillRect/>
          </a:stretch>
        </p:blipFill>
        <p:spPr>
          <a:xfrm>
            <a:off x="2044500" y="176149"/>
            <a:ext cx="4791201" cy="4791201"/>
          </a:xfrm>
          <a:prstGeom prst="rect">
            <a:avLst/>
          </a:prstGeom>
          <a:noFill/>
          <a:ln cap="flat" cmpd="sng" w="28575">
            <a:solidFill>
              <a:schemeClr val="dk2"/>
            </a:solidFill>
            <a:prstDash val="solid"/>
            <a:round/>
            <a:headEnd len="sm" w="sm" type="none"/>
            <a:tailEnd len="sm" w="sm" type="none"/>
          </a:ln>
        </p:spPr>
      </p:pic>
      <p:sp>
        <p:nvSpPr>
          <p:cNvPr id="483" name="Google Shape;483;p33"/>
          <p:cNvSpPr txBox="1"/>
          <p:nvPr>
            <p:ph type="title"/>
          </p:nvPr>
        </p:nvSpPr>
        <p:spPr>
          <a:xfrm>
            <a:off x="407725" y="1900950"/>
            <a:ext cx="1801200" cy="2400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Combined Tags</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izard's Portfolio by Slidesgo">
  <a:themeElements>
    <a:clrScheme name="Simple Light">
      <a:dk1>
        <a:srgbClr val="191919"/>
      </a:dk1>
      <a:lt1>
        <a:srgbClr val="FFFFFF"/>
      </a:lt1>
      <a:dk2>
        <a:srgbClr val="DAB664"/>
      </a:dk2>
      <a:lt2>
        <a:srgbClr val="FFFFFF"/>
      </a:lt2>
      <a:accent1>
        <a:srgbClr val="04563E"/>
      </a:accent1>
      <a:accent2>
        <a:srgbClr val="FFFFFF"/>
      </a:accent2>
      <a:accent3>
        <a:srgbClr val="FFFFFF"/>
      </a:accent3>
      <a:accent4>
        <a:srgbClr val="FFFFFF"/>
      </a:accent4>
      <a:accent5>
        <a:srgbClr val="FFFFFF"/>
      </a:accent5>
      <a:accent6>
        <a:srgbClr val="FFFFFF"/>
      </a:accent6>
      <a:hlink>
        <a:srgbClr val="DAB66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